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325" r:id="rId3"/>
    <p:sldId id="328" r:id="rId4"/>
    <p:sldId id="303" r:id="rId5"/>
    <p:sldId id="324" r:id="rId6"/>
    <p:sldId id="301" r:id="rId7"/>
    <p:sldId id="330" r:id="rId8"/>
    <p:sldId id="300" r:id="rId9"/>
    <p:sldId id="332" r:id="rId10"/>
    <p:sldId id="306" r:id="rId11"/>
    <p:sldId id="308" r:id="rId12"/>
    <p:sldId id="309" r:id="rId13"/>
    <p:sldId id="333" r:id="rId14"/>
    <p:sldId id="310" r:id="rId15"/>
    <p:sldId id="326" r:id="rId16"/>
    <p:sldId id="314" r:id="rId17"/>
    <p:sldId id="313" r:id="rId18"/>
    <p:sldId id="315" r:id="rId19"/>
    <p:sldId id="316" r:id="rId20"/>
    <p:sldId id="334" r:id="rId21"/>
    <p:sldId id="331" r:id="rId22"/>
    <p:sldId id="272" r:id="rId23"/>
    <p:sldId id="329" r:id="rId24"/>
    <p:sldId id="319" r:id="rId25"/>
    <p:sldId id="318" r:id="rId26"/>
    <p:sldId id="322" r:id="rId27"/>
    <p:sldId id="312" r:id="rId28"/>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F679653F-2615-6448-A644-631D03E403FA}">
          <p14:sldIdLst>
            <p14:sldId id="256"/>
          </p14:sldIdLst>
        </p14:section>
        <p14:section name="Introduction" id="{930D535E-5933-F646-BE12-62258260192C}">
          <p14:sldIdLst>
            <p14:sldId id="325"/>
            <p14:sldId id="328"/>
            <p14:sldId id="303"/>
            <p14:sldId id="324"/>
            <p14:sldId id="301"/>
            <p14:sldId id="330"/>
          </p14:sldIdLst>
        </p14:section>
        <p14:section name="Offerings" id="{ACB49799-D1C7-1444-9482-F6CC155A2526}">
          <p14:sldIdLst>
            <p14:sldId id="300"/>
          </p14:sldIdLst>
        </p14:section>
        <p14:section name="Sacraments" id="{1554CA38-F3F4-A649-B68E-1B075FEBEF5A}">
          <p14:sldIdLst>
            <p14:sldId id="332"/>
            <p14:sldId id="306"/>
            <p14:sldId id="308"/>
            <p14:sldId id="309"/>
          </p14:sldIdLst>
        </p14:section>
        <p14:section name="Devotions" id="{1A9B56B7-6786-F045-B69A-DD9D4BDBD575}">
          <p14:sldIdLst>
            <p14:sldId id="333"/>
            <p14:sldId id="310"/>
            <p14:sldId id="326"/>
            <p14:sldId id="314"/>
            <p14:sldId id="313"/>
            <p14:sldId id="315"/>
            <p14:sldId id="316"/>
          </p14:sldIdLst>
        </p14:section>
        <p14:section name="Attitudes" id="{33C0D8C7-AD25-5547-8C94-72484009979A}">
          <p14:sldIdLst>
            <p14:sldId id="334"/>
            <p14:sldId id="331"/>
            <p14:sldId id="272"/>
            <p14:sldId id="329"/>
            <p14:sldId id="319"/>
          </p14:sldIdLst>
        </p14:section>
        <p14:section name="Review" id="{188AE8CE-410D-3F43-AD55-80D6152B65A6}">
          <p14:sldIdLst>
            <p14:sldId id="318"/>
            <p14:sldId id="322"/>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840E1A"/>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12" autoAdjust="0"/>
  </p:normalViewPr>
  <p:slideViewPr>
    <p:cSldViewPr snapToGrid="0" snapToObjects="1">
      <p:cViewPr>
        <p:scale>
          <a:sx n="81" d="100"/>
          <a:sy n="81" d="100"/>
        </p:scale>
        <p:origin x="-1328" y="-66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184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31262-8508-1E46-BD05-B95930B04906}" type="datetimeFigureOut">
              <a:rPr lang="en-US" smtClean="0"/>
              <a:t>10/9/13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E70535-58F3-214D-A27E-CE68796033C8}" type="slidenum">
              <a:rPr lang="en-US" smtClean="0"/>
              <a:t>‹#›</a:t>
            </a:fld>
            <a:endParaRPr lang="en-US"/>
          </a:p>
        </p:txBody>
      </p:sp>
    </p:spTree>
    <p:extLst>
      <p:ext uri="{BB962C8B-B14F-4D97-AF65-F5344CB8AC3E}">
        <p14:creationId xmlns:p14="http://schemas.microsoft.com/office/powerpoint/2010/main" val="283914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786C25D-598C-2943-952B-3DE471EF0627}" type="datetimeFigureOut">
              <a:rPr lang="es-ES"/>
              <a:pPr>
                <a:defRPr/>
              </a:pPr>
              <a:t>10/9/13</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s-ES" noProof="0" dirty="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yriad Pro"/>
                <a:ea typeface="+mn-ea"/>
                <a:cs typeface="Myriad Pro"/>
              </a:defRPr>
            </a:lvl1pPr>
          </a:lstStyle>
          <a:p>
            <a:pPr>
              <a:defRPr/>
            </a:pPr>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yriad Pro"/>
                <a:ea typeface="+mn-ea"/>
                <a:cs typeface="Myriad Pro"/>
              </a:defRPr>
            </a:lvl1pPr>
          </a:lstStyle>
          <a:p>
            <a:pPr>
              <a:defRPr/>
            </a:pPr>
            <a:fld id="{AC418B8C-5104-774F-9CD5-E95B639A7BD9}" type="slidenum">
              <a:rPr lang="es-ES" smtClean="0"/>
              <a:pPr>
                <a:defRPr/>
              </a:pPr>
              <a:t>‹#›</a:t>
            </a:fld>
            <a:endParaRPr lang="es-ES" dirty="0"/>
          </a:p>
        </p:txBody>
      </p:sp>
    </p:spTree>
    <p:extLst>
      <p:ext uri="{BB962C8B-B14F-4D97-AF65-F5344CB8AC3E}">
        <p14:creationId xmlns:p14="http://schemas.microsoft.com/office/powerpoint/2010/main" val="9549450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yriad Pro"/>
        <a:ea typeface="ＭＳ Ｐゴシック" charset="0"/>
        <a:cs typeface="Myriad Pro"/>
      </a:defRPr>
    </a:lvl1pPr>
    <a:lvl2pPr marL="457200" algn="l" defTabSz="457200" rtl="0" eaLnBrk="0" fontAlgn="base" hangingPunct="0">
      <a:spcBef>
        <a:spcPct val="30000"/>
      </a:spcBef>
      <a:spcAft>
        <a:spcPct val="0"/>
      </a:spcAft>
      <a:defRPr sz="1200" kern="1200">
        <a:solidFill>
          <a:schemeClr val="tx1"/>
        </a:solidFill>
        <a:latin typeface="Myriad Pro"/>
        <a:ea typeface="ＭＳ Ｐゴシック" charset="0"/>
        <a:cs typeface="Myriad Pro"/>
      </a:defRPr>
    </a:lvl2pPr>
    <a:lvl3pPr marL="914400" algn="l" defTabSz="457200" rtl="0" eaLnBrk="0" fontAlgn="base" hangingPunct="0">
      <a:spcBef>
        <a:spcPct val="30000"/>
      </a:spcBef>
      <a:spcAft>
        <a:spcPct val="0"/>
      </a:spcAft>
      <a:defRPr sz="1200" kern="1200">
        <a:solidFill>
          <a:schemeClr val="tx1"/>
        </a:solidFill>
        <a:latin typeface="Myriad Pro"/>
        <a:ea typeface="ＭＳ Ｐゴシック" charset="0"/>
        <a:cs typeface="Myriad Pro"/>
      </a:defRPr>
    </a:lvl3pPr>
    <a:lvl4pPr marL="1371600" algn="l" defTabSz="457200" rtl="0" eaLnBrk="0" fontAlgn="base" hangingPunct="0">
      <a:spcBef>
        <a:spcPct val="30000"/>
      </a:spcBef>
      <a:spcAft>
        <a:spcPct val="0"/>
      </a:spcAft>
      <a:defRPr sz="1200" kern="1200">
        <a:solidFill>
          <a:schemeClr val="tx1"/>
        </a:solidFill>
        <a:latin typeface="Myriad Pro"/>
        <a:ea typeface="ＭＳ Ｐゴシック" charset="0"/>
        <a:cs typeface="Myriad Pro"/>
      </a:defRPr>
    </a:lvl4pPr>
    <a:lvl5pPr marL="1828800" algn="l" defTabSz="457200" rtl="0" eaLnBrk="0" fontAlgn="base" hangingPunct="0">
      <a:spcBef>
        <a:spcPct val="30000"/>
      </a:spcBef>
      <a:spcAft>
        <a:spcPct val="0"/>
      </a:spcAft>
      <a:defRPr sz="1200" kern="1200">
        <a:solidFill>
          <a:schemeClr val="tx1"/>
        </a:solidFill>
        <a:latin typeface="Myriad Pro"/>
        <a:ea typeface="ＭＳ Ｐゴシック" charset="0"/>
        <a:cs typeface="Myriad Pro"/>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a:t>
            </a:fld>
            <a:endParaRPr lang="es-ES"/>
          </a:p>
        </p:txBody>
      </p:sp>
    </p:spTree>
    <p:extLst>
      <p:ext uri="{BB962C8B-B14F-4D97-AF65-F5344CB8AC3E}">
        <p14:creationId xmlns:p14="http://schemas.microsoft.com/office/powerpoint/2010/main" val="283360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10</a:t>
            </a:fld>
            <a:endParaRPr lang="es-ES"/>
          </a:p>
        </p:txBody>
      </p:sp>
    </p:spTree>
    <p:extLst>
      <p:ext uri="{BB962C8B-B14F-4D97-AF65-F5344CB8AC3E}">
        <p14:creationId xmlns:p14="http://schemas.microsoft.com/office/powerpoint/2010/main" val="345474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11</a:t>
            </a:fld>
            <a:endParaRPr lang="es-ES"/>
          </a:p>
        </p:txBody>
      </p:sp>
    </p:spTree>
    <p:extLst>
      <p:ext uri="{BB962C8B-B14F-4D97-AF65-F5344CB8AC3E}">
        <p14:creationId xmlns:p14="http://schemas.microsoft.com/office/powerpoint/2010/main" val="365660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12</a:t>
            </a:fld>
            <a:endParaRPr lang="es-ES"/>
          </a:p>
        </p:txBody>
      </p:sp>
    </p:spTree>
    <p:extLst>
      <p:ext uri="{BB962C8B-B14F-4D97-AF65-F5344CB8AC3E}">
        <p14:creationId xmlns:p14="http://schemas.microsoft.com/office/powerpoint/2010/main" val="182443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13</a:t>
            </a:fld>
            <a:endParaRPr lang="es-ES" dirty="0"/>
          </a:p>
        </p:txBody>
      </p:sp>
    </p:spTree>
    <p:extLst>
      <p:ext uri="{BB962C8B-B14F-4D97-AF65-F5344CB8AC3E}">
        <p14:creationId xmlns:p14="http://schemas.microsoft.com/office/powerpoint/2010/main" val="428872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14</a:t>
            </a:fld>
            <a:endParaRPr lang="es-ES"/>
          </a:p>
        </p:txBody>
      </p:sp>
    </p:spTree>
    <p:extLst>
      <p:ext uri="{BB962C8B-B14F-4D97-AF65-F5344CB8AC3E}">
        <p14:creationId xmlns:p14="http://schemas.microsoft.com/office/powerpoint/2010/main" val="412588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15</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16</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17</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prayers of St. Bridget are in devotion to the wounds of Christ.  As we have received the tradition</a:t>
            </a:r>
            <a:r>
              <a:rPr lang="en-US" baseline="0" dirty="0" smtClean="0"/>
              <a:t> St. Bridget in devotion to the wounds of Jesus besought him to reveal to her the number of blows he received.  The prayers of St. Bridget then are an opportunity for one to grow in devotion to the Holy Wounds of Jesus</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18</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19</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a:t>
            </a:fld>
            <a:endParaRPr lang="es-ES"/>
          </a:p>
        </p:txBody>
      </p:sp>
    </p:spTree>
    <p:extLst>
      <p:ext uri="{BB962C8B-B14F-4D97-AF65-F5344CB8AC3E}">
        <p14:creationId xmlns:p14="http://schemas.microsoft.com/office/powerpoint/2010/main" val="40428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20</a:t>
            </a:fld>
            <a:endParaRPr lang="es-ES" dirty="0"/>
          </a:p>
        </p:txBody>
      </p:sp>
    </p:spTree>
    <p:extLst>
      <p:ext uri="{BB962C8B-B14F-4D97-AF65-F5344CB8AC3E}">
        <p14:creationId xmlns:p14="http://schemas.microsoft.com/office/powerpoint/2010/main" val="428872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Marcador de número de diapositiva 3"/>
          <p:cNvSpPr>
            <a:spLocks noGrp="1"/>
          </p:cNvSpPr>
          <p:nvPr>
            <p:ph type="sldNum" sz="quarter" idx="5"/>
          </p:nvPr>
        </p:nvSpPr>
        <p:spPr/>
        <p:txBody>
          <a:bodyPr/>
          <a:lstStyle/>
          <a:p>
            <a:pPr>
              <a:defRPr/>
            </a:pPr>
            <a:fld id="{443ACDC1-3758-764D-AF69-1EEB62CBB3D2}"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Marcador de número de diapositiva 3"/>
          <p:cNvSpPr>
            <a:spLocks noGrp="1"/>
          </p:cNvSpPr>
          <p:nvPr>
            <p:ph type="sldNum" sz="quarter" idx="5"/>
          </p:nvPr>
        </p:nvSpPr>
        <p:spPr/>
        <p:txBody>
          <a:bodyPr/>
          <a:lstStyle/>
          <a:p>
            <a:pPr>
              <a:defRPr/>
            </a:pPr>
            <a:fld id="{443ACDC1-3758-764D-AF69-1EEB62CBB3D2}"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23</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24</a:t>
            </a:fld>
            <a:endParaRPr lang="es-ES"/>
          </a:p>
        </p:txBody>
      </p:sp>
    </p:spTree>
    <p:extLst>
      <p:ext uri="{BB962C8B-B14F-4D97-AF65-F5344CB8AC3E}">
        <p14:creationId xmlns:p14="http://schemas.microsoft.com/office/powerpoint/2010/main" val="295845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25</a:t>
            </a:fld>
            <a:endParaRPr lang="es-ES"/>
          </a:p>
        </p:txBody>
      </p:sp>
    </p:spTree>
    <p:extLst>
      <p:ext uri="{BB962C8B-B14F-4D97-AF65-F5344CB8AC3E}">
        <p14:creationId xmlns:p14="http://schemas.microsoft.com/office/powerpoint/2010/main" val="258257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26</a:t>
            </a:fld>
            <a:endParaRPr lang="es-ES" dirty="0"/>
          </a:p>
        </p:txBody>
      </p:sp>
    </p:spTree>
    <p:extLst>
      <p:ext uri="{BB962C8B-B14F-4D97-AF65-F5344CB8AC3E}">
        <p14:creationId xmlns:p14="http://schemas.microsoft.com/office/powerpoint/2010/main" val="4288727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27</a:t>
            </a:fld>
            <a:endParaRPr lang="es-ES"/>
          </a:p>
        </p:txBody>
      </p:sp>
    </p:spTree>
    <p:extLst>
      <p:ext uri="{BB962C8B-B14F-4D97-AF65-F5344CB8AC3E}">
        <p14:creationId xmlns:p14="http://schemas.microsoft.com/office/powerpoint/2010/main" val="220001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3</a:t>
            </a:fld>
            <a:endParaRPr lang="es-ES" dirty="0"/>
          </a:p>
        </p:txBody>
      </p:sp>
    </p:spTree>
    <p:extLst>
      <p:ext uri="{BB962C8B-B14F-4D97-AF65-F5344CB8AC3E}">
        <p14:creationId xmlns:p14="http://schemas.microsoft.com/office/powerpoint/2010/main" val="428872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4</a:t>
            </a:fld>
            <a:endParaRPr lang="es-ES"/>
          </a:p>
        </p:txBody>
      </p:sp>
    </p:spTree>
    <p:extLst>
      <p:ext uri="{BB962C8B-B14F-4D97-AF65-F5344CB8AC3E}">
        <p14:creationId xmlns:p14="http://schemas.microsoft.com/office/powerpoint/2010/main" val="208169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5</a:t>
            </a:fld>
            <a:endParaRPr lang="es-ES"/>
          </a:p>
        </p:txBody>
      </p:sp>
    </p:spTree>
    <p:extLst>
      <p:ext uri="{BB962C8B-B14F-4D97-AF65-F5344CB8AC3E}">
        <p14:creationId xmlns:p14="http://schemas.microsoft.com/office/powerpoint/2010/main" val="230765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6</a:t>
            </a:fld>
            <a:endParaRPr lang="es-ES"/>
          </a:p>
        </p:txBody>
      </p:sp>
    </p:spTree>
    <p:extLst>
      <p:ext uri="{BB962C8B-B14F-4D97-AF65-F5344CB8AC3E}">
        <p14:creationId xmlns:p14="http://schemas.microsoft.com/office/powerpoint/2010/main" val="151633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7</a:t>
            </a:fld>
            <a:endParaRPr lang="es-ES" dirty="0"/>
          </a:p>
        </p:txBody>
      </p:sp>
    </p:spTree>
    <p:extLst>
      <p:ext uri="{BB962C8B-B14F-4D97-AF65-F5344CB8AC3E}">
        <p14:creationId xmlns:p14="http://schemas.microsoft.com/office/powerpoint/2010/main" val="428872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8</a:t>
            </a:fld>
            <a:endParaRPr lang="es-ES"/>
          </a:p>
        </p:txBody>
      </p:sp>
    </p:spTree>
    <p:extLst>
      <p:ext uri="{BB962C8B-B14F-4D97-AF65-F5344CB8AC3E}">
        <p14:creationId xmlns:p14="http://schemas.microsoft.com/office/powerpoint/2010/main" val="399187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418B8C-5104-774F-9CD5-E95B639A7BD9}" type="slidenum">
              <a:rPr lang="es-ES" smtClean="0"/>
              <a:pPr>
                <a:defRPr/>
              </a:pPr>
              <a:t>9</a:t>
            </a:fld>
            <a:endParaRPr lang="es-ES" dirty="0"/>
          </a:p>
        </p:txBody>
      </p:sp>
    </p:spTree>
    <p:extLst>
      <p:ext uri="{BB962C8B-B14F-4D97-AF65-F5344CB8AC3E}">
        <p14:creationId xmlns:p14="http://schemas.microsoft.com/office/powerpoint/2010/main" val="428872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6" name="Date Placeholder 3"/>
          <p:cNvSpPr>
            <a:spLocks noGrp="1"/>
          </p:cNvSpPr>
          <p:nvPr>
            <p:ph type="dt" sz="half" idx="10"/>
          </p:nvPr>
        </p:nvSpPr>
        <p:spPr>
          <a:xfrm>
            <a:off x="3276600" y="390525"/>
            <a:ext cx="5505450" cy="365125"/>
          </a:xfrm>
        </p:spPr>
        <p:txBody>
          <a:bodyPr/>
          <a:lstStyle>
            <a:lvl1pPr marL="0" algn="r" defTabSz="914400" rtl="0" eaLnBrk="1" latinLnBrk="0" hangingPunct="1">
              <a:defRPr sz="2200" b="0" kern="1200" baseline="0">
                <a:solidFill>
                  <a:schemeClr val="bg1"/>
                </a:solidFill>
                <a:latin typeface="+mn-lt"/>
                <a:ea typeface="+mn-ea"/>
                <a:cs typeface="+mn-cs"/>
              </a:defRPr>
            </a:lvl1pPr>
          </a:lstStyle>
          <a:p>
            <a:pPr>
              <a:defRPr/>
            </a:pPr>
            <a:fld id="{E9C96D33-CD33-C84D-8B00-53A85CF6A6F7}" type="datetimeFigureOut">
              <a:rPr lang="es-ES"/>
              <a:pPr>
                <a:defRPr/>
              </a:pPr>
              <a:t>10/9/13</a:t>
            </a:fld>
            <a:endParaRPr lang="es-ES"/>
          </a:p>
        </p:txBody>
      </p:sp>
      <p:sp>
        <p:nvSpPr>
          <p:cNvPr id="7" name="Footer Placeholder 4"/>
          <p:cNvSpPr>
            <a:spLocks noGrp="1"/>
          </p:cNvSpPr>
          <p:nvPr>
            <p:ph type="ftr" sz="quarter" idx="11"/>
          </p:nvPr>
        </p:nvSpPr>
        <p:spPr>
          <a:xfrm>
            <a:off x="3219450" y="6356350"/>
            <a:ext cx="4735513" cy="365125"/>
          </a:xfrm>
        </p:spPr>
        <p:txBody>
          <a:bodyP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pPr>
              <a:defRPr/>
            </a:pPr>
            <a:endParaRPr lang="es-ES"/>
          </a:p>
        </p:txBody>
      </p:sp>
      <p:sp>
        <p:nvSpPr>
          <p:cNvPr id="8" name="Slide Number Placeholder 5"/>
          <p:cNvSpPr>
            <a:spLocks noGrp="1"/>
          </p:cNvSpPr>
          <p:nvPr>
            <p:ph type="sldNum" sz="quarter" idx="12"/>
          </p:nvPr>
        </p:nvSpPr>
        <p:spPr>
          <a:xfrm>
            <a:off x="8256588" y="6356350"/>
            <a:ext cx="685800" cy="365125"/>
          </a:xfrm>
        </p:spPr>
        <p:txBody>
          <a:bodyP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pPr>
              <a:defRPr/>
            </a:pPr>
            <a:fld id="{984149B2-025A-714B-B9A6-F5E68017FDA7}" type="slidenum">
              <a:rPr lang="es-ES"/>
              <a:pPr>
                <a:defRPr/>
              </a:pPr>
              <a:t>‹#›</a:t>
            </a:fld>
            <a:endParaRPr lang="es-ES"/>
          </a:p>
        </p:txBody>
      </p:sp>
    </p:spTree>
    <p:extLst>
      <p:ext uri="{BB962C8B-B14F-4D97-AF65-F5344CB8AC3E}">
        <p14:creationId xmlns:p14="http://schemas.microsoft.com/office/powerpoint/2010/main" val="192399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6"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4"/>
          <p:cNvSpPr>
            <a:spLocks noGrp="1"/>
          </p:cNvSpPr>
          <p:nvPr>
            <p:ph type="dt" sz="half" idx="15"/>
          </p:nvPr>
        </p:nvSpPr>
        <p:spPr/>
        <p:txBody>
          <a:bodyPr/>
          <a:lstStyle>
            <a:lvl1pPr>
              <a:defRPr/>
            </a:lvl1pPr>
          </a:lstStyle>
          <a:p>
            <a:pPr>
              <a:defRPr/>
            </a:pPr>
            <a:fld id="{D279CC3C-4DC1-9B4B-A4F2-0E90617D9E18}" type="datetimeFigureOut">
              <a:rPr lang="es-ES"/>
              <a:pPr>
                <a:defRPr/>
              </a:pPr>
              <a:t>10/9/13</a:t>
            </a:fld>
            <a:endParaRPr lang="es-ES"/>
          </a:p>
        </p:txBody>
      </p:sp>
      <p:sp>
        <p:nvSpPr>
          <p:cNvPr id="8" name="Footer Placeholder 5"/>
          <p:cNvSpPr>
            <a:spLocks noGrp="1"/>
          </p:cNvSpPr>
          <p:nvPr>
            <p:ph type="ftr" sz="quarter" idx="16"/>
          </p:nvPr>
        </p:nvSpPr>
        <p:spPr/>
        <p:txBody>
          <a:bodyPr/>
          <a:lstStyle>
            <a:lvl1pPr>
              <a:defRPr/>
            </a:lvl1pPr>
          </a:lstStyle>
          <a:p>
            <a:pPr>
              <a:defRPr/>
            </a:pPr>
            <a:endParaRPr lang="es-ES"/>
          </a:p>
        </p:txBody>
      </p:sp>
      <p:sp>
        <p:nvSpPr>
          <p:cNvPr id="11" name="Slide Number Placeholder 6"/>
          <p:cNvSpPr>
            <a:spLocks noGrp="1"/>
          </p:cNvSpPr>
          <p:nvPr>
            <p:ph type="sldNum" sz="quarter" idx="17"/>
          </p:nvPr>
        </p:nvSpPr>
        <p:spPr/>
        <p:txBody>
          <a:bodyPr/>
          <a:lstStyle>
            <a:lvl1pPr>
              <a:defRPr/>
            </a:lvl1pPr>
          </a:lstStyle>
          <a:p>
            <a:pPr>
              <a:defRPr/>
            </a:pPr>
            <a:fld id="{0DBEB6C9-E7AD-6647-BFE6-B0D0F1361F12}" type="slidenum">
              <a:rPr lang="es-ES"/>
              <a:pPr>
                <a:defRPr/>
              </a:pPr>
              <a:t>‹#›</a:t>
            </a:fld>
            <a:endParaRPr lang="es-ES"/>
          </a:p>
        </p:txBody>
      </p:sp>
    </p:spTree>
    <p:extLst>
      <p:ext uri="{BB962C8B-B14F-4D97-AF65-F5344CB8AC3E}">
        <p14:creationId xmlns:p14="http://schemas.microsoft.com/office/powerpoint/2010/main" val="56585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7"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8" name="Date Placeholder 4"/>
          <p:cNvSpPr>
            <a:spLocks noGrp="1"/>
          </p:cNvSpPr>
          <p:nvPr>
            <p:ph type="dt" sz="half" idx="16"/>
          </p:nvPr>
        </p:nvSpPr>
        <p:spPr/>
        <p:txBody>
          <a:bodyPr/>
          <a:lstStyle>
            <a:lvl1pPr>
              <a:defRPr/>
            </a:lvl1pPr>
          </a:lstStyle>
          <a:p>
            <a:pPr>
              <a:defRPr/>
            </a:pPr>
            <a:fld id="{58A7519F-C88B-3244-9101-259F4AA8F3D6}" type="datetimeFigureOut">
              <a:rPr lang="es-ES"/>
              <a:pPr>
                <a:defRPr/>
              </a:pPr>
              <a:t>10/9/13</a:t>
            </a:fld>
            <a:endParaRPr lang="es-ES"/>
          </a:p>
        </p:txBody>
      </p:sp>
      <p:sp>
        <p:nvSpPr>
          <p:cNvPr id="10" name="Footer Placeholder 5"/>
          <p:cNvSpPr>
            <a:spLocks noGrp="1"/>
          </p:cNvSpPr>
          <p:nvPr>
            <p:ph type="ftr" sz="quarter" idx="17"/>
          </p:nvPr>
        </p:nvSpPr>
        <p:spPr/>
        <p:txBody>
          <a:bodyPr/>
          <a:lstStyle>
            <a:lvl1pPr>
              <a:defRPr/>
            </a:lvl1pPr>
          </a:lstStyle>
          <a:p>
            <a:pPr>
              <a:defRPr/>
            </a:pPr>
            <a:endParaRPr lang="es-ES"/>
          </a:p>
        </p:txBody>
      </p:sp>
      <p:sp>
        <p:nvSpPr>
          <p:cNvPr id="13" name="Slide Number Placeholder 6"/>
          <p:cNvSpPr>
            <a:spLocks noGrp="1"/>
          </p:cNvSpPr>
          <p:nvPr>
            <p:ph type="sldNum" sz="quarter" idx="18"/>
          </p:nvPr>
        </p:nvSpPr>
        <p:spPr/>
        <p:txBody>
          <a:bodyPr/>
          <a:lstStyle>
            <a:lvl1pPr>
              <a:defRPr/>
            </a:lvl1pPr>
          </a:lstStyle>
          <a:p>
            <a:pPr>
              <a:defRPr/>
            </a:pPr>
            <a:fld id="{C0FE3B84-B7AD-4444-95B6-035A8BAB1B57}" type="slidenum">
              <a:rPr lang="es-ES"/>
              <a:pPr>
                <a:defRPr/>
              </a:pPr>
              <a:t>‹#›</a:t>
            </a:fld>
            <a:endParaRPr lang="es-ES"/>
          </a:p>
        </p:txBody>
      </p:sp>
    </p:spTree>
    <p:extLst>
      <p:ext uri="{BB962C8B-B14F-4D97-AF65-F5344CB8AC3E}">
        <p14:creationId xmlns:p14="http://schemas.microsoft.com/office/powerpoint/2010/main" val="20625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4" name="Date Placeholder 2"/>
          <p:cNvSpPr>
            <a:spLocks noGrp="1"/>
          </p:cNvSpPr>
          <p:nvPr>
            <p:ph type="dt" sz="half" idx="10"/>
          </p:nvPr>
        </p:nvSpPr>
        <p:spPr/>
        <p:txBody>
          <a:bodyPr/>
          <a:lstStyle>
            <a:lvl1pPr>
              <a:defRPr/>
            </a:lvl1pPr>
          </a:lstStyle>
          <a:p>
            <a:pPr>
              <a:defRPr/>
            </a:pPr>
            <a:fld id="{01E43CAD-F901-3E41-8140-ACAEFD87F9B0}" type="datetimeFigureOut">
              <a:rPr lang="es-ES"/>
              <a:pPr>
                <a:defRPr/>
              </a:pPr>
              <a:t>10/9/13</a:t>
            </a:fld>
            <a:endParaRPr lang="es-ES"/>
          </a:p>
        </p:txBody>
      </p:sp>
      <p:sp>
        <p:nvSpPr>
          <p:cNvPr id="5" name="Footer Placeholder 3"/>
          <p:cNvSpPr>
            <a:spLocks noGrp="1"/>
          </p:cNvSpPr>
          <p:nvPr>
            <p:ph type="ftr" sz="quarter" idx="11"/>
          </p:nvPr>
        </p:nvSpPr>
        <p:spPr/>
        <p:txBody>
          <a:bodyPr/>
          <a:lstStyle>
            <a:lvl1pPr>
              <a:defRPr/>
            </a:lvl1pPr>
          </a:lstStyle>
          <a:p>
            <a:pPr>
              <a:defRPr/>
            </a:pPr>
            <a:endParaRPr lang="es-ES"/>
          </a:p>
        </p:txBody>
      </p:sp>
      <p:sp>
        <p:nvSpPr>
          <p:cNvPr id="6" name="Slide Number Placeholder 4"/>
          <p:cNvSpPr>
            <a:spLocks noGrp="1"/>
          </p:cNvSpPr>
          <p:nvPr>
            <p:ph type="sldNum" sz="quarter" idx="12"/>
          </p:nvPr>
        </p:nvSpPr>
        <p:spPr/>
        <p:txBody>
          <a:bodyPr/>
          <a:lstStyle>
            <a:lvl1pPr>
              <a:defRPr/>
            </a:lvl1pPr>
          </a:lstStyle>
          <a:p>
            <a:pPr>
              <a:defRPr/>
            </a:pPr>
            <a:fld id="{2F0FC78D-D921-0247-BA21-B0179168192E}" type="slidenum">
              <a:rPr lang="es-ES"/>
              <a:pPr>
                <a:defRPr/>
              </a:pPr>
              <a:t>‹#›</a:t>
            </a:fld>
            <a:endParaRPr lang="es-ES"/>
          </a:p>
        </p:txBody>
      </p:sp>
    </p:spTree>
    <p:extLst>
      <p:ext uri="{BB962C8B-B14F-4D97-AF65-F5344CB8AC3E}">
        <p14:creationId xmlns:p14="http://schemas.microsoft.com/office/powerpoint/2010/main" val="186005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BE3BD591-9C72-AF4F-ACFD-766FF423D86B}" type="datetimeFigureOut">
              <a:rPr lang="es-ES"/>
              <a:pPr>
                <a:defRPr/>
              </a:pPr>
              <a:t>10/9/13</a:t>
            </a:fld>
            <a:endParaRPr lang="es-ES"/>
          </a:p>
        </p:txBody>
      </p:sp>
      <p:sp>
        <p:nvSpPr>
          <p:cNvPr id="4" name="Footer Placeholder 2"/>
          <p:cNvSpPr>
            <a:spLocks noGrp="1"/>
          </p:cNvSpPr>
          <p:nvPr>
            <p:ph type="ftr" sz="quarter" idx="11"/>
          </p:nvPr>
        </p:nvSpPr>
        <p:spPr/>
        <p:txBody>
          <a:bodyPr/>
          <a:lstStyle>
            <a:lvl1pPr>
              <a:defRPr/>
            </a:lvl1pPr>
          </a:lstStyle>
          <a:p>
            <a:pPr>
              <a:defRPr/>
            </a:pPr>
            <a:endParaRPr lang="es-ES"/>
          </a:p>
        </p:txBody>
      </p:sp>
      <p:sp>
        <p:nvSpPr>
          <p:cNvPr id="5" name="Slide Number Placeholder 3"/>
          <p:cNvSpPr>
            <a:spLocks noGrp="1"/>
          </p:cNvSpPr>
          <p:nvPr>
            <p:ph type="sldNum" sz="quarter" idx="12"/>
          </p:nvPr>
        </p:nvSpPr>
        <p:spPr/>
        <p:txBody>
          <a:bodyPr/>
          <a:lstStyle>
            <a:lvl1pPr>
              <a:defRPr/>
            </a:lvl1pPr>
          </a:lstStyle>
          <a:p>
            <a:pPr>
              <a:defRPr/>
            </a:pPr>
            <a:fld id="{FCC2B615-D578-0347-997C-190E4C78A519}" type="slidenum">
              <a:rPr lang="es-ES"/>
              <a:pPr>
                <a:defRPr/>
              </a:pPr>
              <a:t>‹#›</a:t>
            </a:fld>
            <a:endParaRPr lang="es-ES"/>
          </a:p>
        </p:txBody>
      </p:sp>
    </p:spTree>
    <p:extLst>
      <p:ext uri="{BB962C8B-B14F-4D97-AF65-F5344CB8AC3E}">
        <p14:creationId xmlns:p14="http://schemas.microsoft.com/office/powerpoint/2010/main" val="231124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7"/>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s-ES_tradnl" smtClean="0"/>
              <a:t>Clic para editar título</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35AE64C5-3608-FF46-BE46-A0FA2864A56F}" type="datetimeFigureOut">
              <a:rPr lang="es-ES"/>
              <a:pPr>
                <a:defRPr/>
              </a:pPr>
              <a:t>10/9/13</a:t>
            </a:fld>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6755A805-4201-D24E-895E-991E869CA635}" type="slidenum">
              <a:rPr lang="es-ES"/>
              <a:pPr>
                <a:defRPr/>
              </a:pPr>
              <a:t>‹#›</a:t>
            </a:fld>
            <a:endParaRPr lang="es-ES"/>
          </a:p>
        </p:txBody>
      </p:sp>
    </p:spTree>
    <p:extLst>
      <p:ext uri="{BB962C8B-B14F-4D97-AF65-F5344CB8AC3E}">
        <p14:creationId xmlns:p14="http://schemas.microsoft.com/office/powerpoint/2010/main" val="224637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5" name="Rectangle 7"/>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s-ES_tradnl" smtClean="0"/>
              <a:t>Clic para editar título</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s-ES_tradnl" noProof="0" smtClean="0"/>
              <a:t>Arrastre la imagen al marcador de posición o haga clic en el icono para agregar</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pPr>
              <a:defRPr/>
            </a:pPr>
            <a:fld id="{18EB777E-4CC1-4046-9B10-89CD53205983}" type="datetimeFigureOut">
              <a:rPr lang="es-ES"/>
              <a:pPr>
                <a:defRPr/>
              </a:pPr>
              <a:t>10/9/13</a:t>
            </a:fld>
            <a:endParaRPr lang="es-E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pPr>
              <a:defRPr/>
            </a:pPr>
            <a:endParaRPr lang="es-ES"/>
          </a:p>
        </p:txBody>
      </p:sp>
      <p:sp>
        <p:nvSpPr>
          <p:cNvPr id="8" name="Slide Number Placeholder 6"/>
          <p:cNvSpPr>
            <a:spLocks noGrp="1"/>
          </p:cNvSpPr>
          <p:nvPr>
            <p:ph type="sldNum" sz="quarter" idx="16"/>
          </p:nvPr>
        </p:nvSpPr>
        <p:spPr/>
        <p:txBody>
          <a:bodyPr/>
          <a:lstStyle>
            <a:lvl1pPr>
              <a:defRPr/>
            </a:lvl1pPr>
          </a:lstStyle>
          <a:p>
            <a:pPr>
              <a:defRPr/>
            </a:pPr>
            <a:fld id="{0DD3C304-ECEB-5C4D-91CE-C60A3AB3A26C}" type="slidenum">
              <a:rPr lang="es-ES"/>
              <a:pPr>
                <a:defRPr/>
              </a:pPr>
              <a:t>‹#›</a:t>
            </a:fld>
            <a:endParaRPr lang="es-ES"/>
          </a:p>
        </p:txBody>
      </p:sp>
    </p:spTree>
    <p:extLst>
      <p:ext uri="{BB962C8B-B14F-4D97-AF65-F5344CB8AC3E}">
        <p14:creationId xmlns:p14="http://schemas.microsoft.com/office/powerpoint/2010/main" val="163531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5" name="Rectangle 7"/>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FCEB6181-3FD9-0343-ABDD-0A748F20B787}" type="datetimeFigureOut">
              <a:rPr lang="es-ES"/>
              <a:pPr>
                <a:defRPr/>
              </a:pPr>
              <a:t>10/9/13</a:t>
            </a:fld>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96469CFF-D9CD-354F-9D45-F44B917D27ED}" type="slidenum">
              <a:rPr lang="es-ES"/>
              <a:pPr>
                <a:defRPr/>
              </a:pPr>
              <a:t>‹#›</a:t>
            </a:fld>
            <a:endParaRPr lang="es-ES"/>
          </a:p>
        </p:txBody>
      </p:sp>
    </p:spTree>
    <p:extLst>
      <p:ext uri="{BB962C8B-B14F-4D97-AF65-F5344CB8AC3E}">
        <p14:creationId xmlns:p14="http://schemas.microsoft.com/office/powerpoint/2010/main" val="357426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ágenes con título">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noProof="0"/>
          </a:p>
        </p:txBody>
      </p:sp>
      <p:sp>
        <p:nvSpPr>
          <p:cNvPr id="9" name="Date Placeholder 4"/>
          <p:cNvSpPr>
            <a:spLocks noGrp="1"/>
          </p:cNvSpPr>
          <p:nvPr>
            <p:ph type="dt" sz="half" idx="16"/>
          </p:nvPr>
        </p:nvSpPr>
        <p:spPr/>
        <p:txBody>
          <a:bodyPr/>
          <a:lstStyle>
            <a:lvl1pPr>
              <a:defRPr/>
            </a:lvl1pPr>
          </a:lstStyle>
          <a:p>
            <a:pPr>
              <a:defRPr/>
            </a:pPr>
            <a:fld id="{1361213C-ED56-D647-ADCD-3DD1D0ABF763}" type="datetimeFigureOut">
              <a:rPr lang="es-ES"/>
              <a:pPr>
                <a:defRPr/>
              </a:pPr>
              <a:t>10/9/13</a:t>
            </a:fld>
            <a:endParaRPr lang="es-ES"/>
          </a:p>
        </p:txBody>
      </p:sp>
      <p:sp>
        <p:nvSpPr>
          <p:cNvPr id="13" name="Footer Placeholder 5"/>
          <p:cNvSpPr>
            <a:spLocks noGrp="1"/>
          </p:cNvSpPr>
          <p:nvPr>
            <p:ph type="ftr" sz="quarter" idx="17"/>
          </p:nvPr>
        </p:nvSpPr>
        <p:spPr/>
        <p:txBody>
          <a:bodyPr/>
          <a:lstStyle>
            <a:lvl1pPr>
              <a:defRPr/>
            </a:lvl1pPr>
          </a:lstStyle>
          <a:p>
            <a:pPr>
              <a:defRPr/>
            </a:pPr>
            <a:endParaRPr lang="es-ES"/>
          </a:p>
        </p:txBody>
      </p:sp>
      <p:sp>
        <p:nvSpPr>
          <p:cNvPr id="14" name="Slide Number Placeholder 6"/>
          <p:cNvSpPr>
            <a:spLocks noGrp="1"/>
          </p:cNvSpPr>
          <p:nvPr>
            <p:ph type="sldNum" sz="quarter" idx="18"/>
          </p:nvPr>
        </p:nvSpPr>
        <p:spPr/>
        <p:txBody>
          <a:bodyPr/>
          <a:lstStyle>
            <a:lvl1pPr>
              <a:defRPr/>
            </a:lvl1pPr>
          </a:lstStyle>
          <a:p>
            <a:pPr>
              <a:defRPr/>
            </a:pPr>
            <a:fld id="{2C7F1CF7-A4F8-1544-B941-8592897E6713}" type="slidenum">
              <a:rPr lang="es-ES"/>
              <a:pPr>
                <a:defRPr/>
              </a:pPr>
              <a:t>‹#›</a:t>
            </a:fld>
            <a:endParaRPr lang="es-ES"/>
          </a:p>
        </p:txBody>
      </p:sp>
    </p:spTree>
    <p:extLst>
      <p:ext uri="{BB962C8B-B14F-4D97-AF65-F5344CB8AC3E}">
        <p14:creationId xmlns:p14="http://schemas.microsoft.com/office/powerpoint/2010/main" val="109091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3"/>
          <p:cNvSpPr>
            <a:spLocks noGrp="1"/>
          </p:cNvSpPr>
          <p:nvPr>
            <p:ph type="dt" sz="half" idx="10"/>
          </p:nvPr>
        </p:nvSpPr>
        <p:spPr/>
        <p:txBody>
          <a:bodyPr/>
          <a:lstStyle>
            <a:lvl1pPr>
              <a:defRPr/>
            </a:lvl1pPr>
          </a:lstStyle>
          <a:p>
            <a:pPr>
              <a:defRPr/>
            </a:pPr>
            <a:fld id="{F2777CB4-8581-5B4F-A849-0DB75DA2C7B3}" type="datetimeFigureOut">
              <a:rPr lang="es-ES"/>
              <a:pPr>
                <a:defRPr/>
              </a:pPr>
              <a:t>10/9/13</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379E4665-78A5-FC4E-AD6D-E98DA83FABF8}" type="slidenum">
              <a:rPr lang="es-ES"/>
              <a:pPr>
                <a:defRPr/>
              </a:pPr>
              <a:t>‹#›</a:t>
            </a:fld>
            <a:endParaRPr lang="es-ES"/>
          </a:p>
        </p:txBody>
      </p:sp>
    </p:spTree>
    <p:extLst>
      <p:ext uri="{BB962C8B-B14F-4D97-AF65-F5344CB8AC3E}">
        <p14:creationId xmlns:p14="http://schemas.microsoft.com/office/powerpoint/2010/main" val="414590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s-ES_tradnl" smtClean="0"/>
              <a:t>Clic para editar título</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3"/>
          <p:cNvSpPr>
            <a:spLocks noGrp="1"/>
          </p:cNvSpPr>
          <p:nvPr>
            <p:ph type="dt" sz="half" idx="10"/>
          </p:nvPr>
        </p:nvSpPr>
        <p:spPr/>
        <p:txBody>
          <a:bodyPr/>
          <a:lstStyle>
            <a:lvl1pPr>
              <a:defRPr/>
            </a:lvl1pPr>
          </a:lstStyle>
          <a:p>
            <a:pPr>
              <a:defRPr/>
            </a:pPr>
            <a:fld id="{3B6B9498-5BE8-334F-B891-B8919E679ECB}" type="datetimeFigureOut">
              <a:rPr lang="es-ES"/>
              <a:pPr>
                <a:defRPr/>
              </a:pPr>
              <a:t>10/9/13</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D707A72C-1D43-BF40-B275-A9A28034DDBE}" type="slidenum">
              <a:rPr lang="es-ES"/>
              <a:pPr>
                <a:defRPr/>
              </a:pPr>
              <a:t>‹#›</a:t>
            </a:fld>
            <a:endParaRPr lang="es-ES"/>
          </a:p>
        </p:txBody>
      </p:sp>
    </p:spTree>
    <p:extLst>
      <p:ext uri="{BB962C8B-B14F-4D97-AF65-F5344CB8AC3E}">
        <p14:creationId xmlns:p14="http://schemas.microsoft.com/office/powerpoint/2010/main" val="235290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3"/>
          <p:cNvSpPr>
            <a:spLocks noGrp="1"/>
          </p:cNvSpPr>
          <p:nvPr>
            <p:ph type="dt" sz="half" idx="10"/>
          </p:nvPr>
        </p:nvSpPr>
        <p:spPr>
          <a:xfrm>
            <a:off x="7212013" y="6356350"/>
            <a:ext cx="1752600" cy="365125"/>
          </a:xfrm>
        </p:spPr>
        <p:txBody>
          <a:bodyPr/>
          <a:lstStyle>
            <a:lvl1pPr>
              <a:defRPr/>
            </a:lvl1pPr>
          </a:lstStyle>
          <a:p>
            <a:pPr>
              <a:defRPr/>
            </a:pPr>
            <a:fld id="{7D56A524-1323-684E-80E2-CFC1EB06FD31}" type="datetimeFigureOut">
              <a:rPr lang="es-ES"/>
              <a:pPr>
                <a:defRPr/>
              </a:pPr>
              <a:t>10/9/13</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87725B11-2C9F-D942-84E5-31FF0C3AEB85}" type="slidenum">
              <a:rPr lang="es-ES"/>
              <a:pPr>
                <a:defRPr/>
              </a:pPr>
              <a:t>‹#›</a:t>
            </a:fld>
            <a:endParaRPr lang="es-ES"/>
          </a:p>
        </p:txBody>
      </p:sp>
    </p:spTree>
    <p:extLst>
      <p:ext uri="{BB962C8B-B14F-4D97-AF65-F5344CB8AC3E}">
        <p14:creationId xmlns:p14="http://schemas.microsoft.com/office/powerpoint/2010/main" val="399718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9"/>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s-ES_tradnl" smtClean="0"/>
              <a:t>Clic para editar título</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s-ES_tradnl" noProof="0" smtClean="0"/>
              <a:t>Arrastre la imagen al marcador de posición o haga clic en el icono para agregar</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baseline="0">
                <a:solidFill>
                  <a:schemeClr val="bg1"/>
                </a:solidFill>
              </a:defRPr>
            </a:lvl1pPr>
          </a:lstStyle>
          <a:p>
            <a:pPr>
              <a:defRPr/>
            </a:pPr>
            <a:fld id="{69FE65FC-62F7-9646-B21E-BB54D14D29A9}" type="datetimeFigureOut">
              <a:rPr lang="es-ES"/>
              <a:pPr>
                <a:defRPr/>
              </a:pPr>
              <a:t>10/9/13</a:t>
            </a:fld>
            <a:endParaRPr lang="es-ES"/>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s-ES"/>
          </a:p>
        </p:txBody>
      </p:sp>
      <p:sp>
        <p:nvSpPr>
          <p:cNvPr id="10" name="Slide Number Placeholder 5"/>
          <p:cNvSpPr>
            <a:spLocks noGrp="1"/>
          </p:cNvSpPr>
          <p:nvPr>
            <p:ph type="sldNum" sz="quarter" idx="16"/>
          </p:nvPr>
        </p:nvSpPr>
        <p:spPr>
          <a:xfrm>
            <a:off x="8266113" y="6356350"/>
            <a:ext cx="685800" cy="365125"/>
          </a:xfrm>
        </p:spPr>
        <p:txBody>
          <a:bodyP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pPr>
              <a:defRPr/>
            </a:pPr>
            <a:fld id="{3650B826-E0D8-4B42-8E17-F2D633670180}" type="slidenum">
              <a:rPr lang="es-ES"/>
              <a:pPr>
                <a:defRPr/>
              </a:pPr>
              <a:t>‹#›</a:t>
            </a:fld>
            <a:endParaRPr lang="es-ES"/>
          </a:p>
        </p:txBody>
      </p:sp>
    </p:spTree>
    <p:extLst>
      <p:ext uri="{BB962C8B-B14F-4D97-AF65-F5344CB8AC3E}">
        <p14:creationId xmlns:p14="http://schemas.microsoft.com/office/powerpoint/2010/main" val="160162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objetos e imagen">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78423" y="914400"/>
            <a:ext cx="6508377" cy="1143000"/>
          </a:xfrm>
        </p:spPr>
        <p:txBody>
          <a:bodyPr/>
          <a:lstStyle/>
          <a:p>
            <a:r>
              <a:rPr lang="es-ES_tradnl" smtClean="0"/>
              <a:t>Clic para editar título</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s-ES_tradnl" noProof="0" smtClean="0"/>
              <a:t>Arrastre la imagen al marcador de posición o haga clic en el icono para agregar</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0608EB69-82A4-D642-AEB8-CEED695951DF}" type="datetimeFigureOut">
              <a:rPr lang="es-ES"/>
              <a:pPr>
                <a:defRPr/>
              </a:pPr>
              <a:t>10/9/13</a:t>
            </a:fld>
            <a:endParaRPr lang="es-E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s-E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pPr>
              <a:defRPr/>
            </a:pPr>
            <a:fld id="{A7B0482C-81D7-0C40-8DD5-97609EC3147B}" type="slidenum">
              <a:rPr lang="es-ES"/>
              <a:pPr>
                <a:defRPr/>
              </a:pPr>
              <a:t>‹#›</a:t>
            </a:fld>
            <a:endParaRPr lang="es-ES"/>
          </a:p>
        </p:txBody>
      </p:sp>
    </p:spTree>
    <p:extLst>
      <p:ext uri="{BB962C8B-B14F-4D97-AF65-F5344CB8AC3E}">
        <p14:creationId xmlns:p14="http://schemas.microsoft.com/office/powerpoint/2010/main" val="410305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pPr>
              <a:defRPr/>
            </a:pPr>
            <a:fld id="{F6DE3767-C676-D84C-8822-3B72D762F1B7}" type="datetimeFigureOut">
              <a:rPr lang="es-ES"/>
              <a:pPr>
                <a:defRPr/>
              </a:pPr>
              <a:t>10/9/13</a:t>
            </a:fld>
            <a:endParaRPr lang="es-E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1537B21-CCD6-CB43-892D-409B5CB73D4A}" type="slidenum">
              <a:rPr lang="es-ES"/>
              <a:pPr>
                <a:defRPr/>
              </a:pPr>
              <a:t>‹#›</a:t>
            </a:fld>
            <a:endParaRPr lang="es-ES"/>
          </a:p>
        </p:txBody>
      </p:sp>
    </p:spTree>
    <p:extLst>
      <p:ext uri="{BB962C8B-B14F-4D97-AF65-F5344CB8AC3E}">
        <p14:creationId xmlns:p14="http://schemas.microsoft.com/office/powerpoint/2010/main" val="205331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s-ES_tradnl" noProof="0" smtClean="0"/>
              <a:t>Arrastre la imagen al marcador de posición o haga clic en el icono para agregar</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pPr>
              <a:defRPr/>
            </a:pPr>
            <a:fld id="{55975779-83D4-B242-A9F2-927775A9403D}" type="slidenum">
              <a:rPr lang="es-ES"/>
              <a:pPr>
                <a:defRPr/>
              </a:pPr>
              <a:t>‹#›</a:t>
            </a:fld>
            <a:endParaRPr lang="es-ES"/>
          </a:p>
        </p:txBody>
      </p:sp>
    </p:spTree>
    <p:extLst>
      <p:ext uri="{BB962C8B-B14F-4D97-AF65-F5344CB8AC3E}">
        <p14:creationId xmlns:p14="http://schemas.microsoft.com/office/powerpoint/2010/main" val="313503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6" name="Date Placeholder 4"/>
          <p:cNvSpPr>
            <a:spLocks noGrp="1"/>
          </p:cNvSpPr>
          <p:nvPr>
            <p:ph type="dt" sz="half" idx="10"/>
          </p:nvPr>
        </p:nvSpPr>
        <p:spPr/>
        <p:txBody>
          <a:bodyPr/>
          <a:lstStyle>
            <a:lvl1pPr>
              <a:defRPr/>
            </a:lvl1pPr>
          </a:lstStyle>
          <a:p>
            <a:pPr>
              <a:defRPr/>
            </a:pPr>
            <a:fld id="{2C63DB2C-9F29-3848-ABF2-0D190C2D743A}" type="datetimeFigureOut">
              <a:rPr lang="es-ES"/>
              <a:pPr>
                <a:defRPr/>
              </a:pPr>
              <a:t>10/9/13</a:t>
            </a:fld>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41038262-C366-F34F-94CC-E7A6BDEBC86B}" type="slidenum">
              <a:rPr lang="es-ES"/>
              <a:pPr>
                <a:defRPr/>
              </a:pPr>
              <a:t>‹#›</a:t>
            </a:fld>
            <a:endParaRPr lang="es-ES"/>
          </a:p>
        </p:txBody>
      </p:sp>
    </p:spTree>
    <p:extLst>
      <p:ext uri="{BB962C8B-B14F-4D97-AF65-F5344CB8AC3E}">
        <p14:creationId xmlns:p14="http://schemas.microsoft.com/office/powerpoint/2010/main" val="37312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9"/>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8" name="Date Placeholder 6"/>
          <p:cNvSpPr>
            <a:spLocks noGrp="1"/>
          </p:cNvSpPr>
          <p:nvPr>
            <p:ph type="dt" sz="half" idx="10"/>
          </p:nvPr>
        </p:nvSpPr>
        <p:spPr/>
        <p:txBody>
          <a:bodyPr/>
          <a:lstStyle>
            <a:lvl1pPr>
              <a:defRPr/>
            </a:lvl1pPr>
          </a:lstStyle>
          <a:p>
            <a:pPr>
              <a:defRPr/>
            </a:pPr>
            <a:fld id="{91B1A3AE-3964-5743-91CE-BBC05057A7EC}" type="datetimeFigureOut">
              <a:rPr lang="es-ES"/>
              <a:pPr>
                <a:defRPr/>
              </a:pPr>
              <a:t>10/9/13</a:t>
            </a:fld>
            <a:endParaRPr lang="es-ES"/>
          </a:p>
        </p:txBody>
      </p:sp>
      <p:sp>
        <p:nvSpPr>
          <p:cNvPr id="9" name="Footer Placeholder 7"/>
          <p:cNvSpPr>
            <a:spLocks noGrp="1"/>
          </p:cNvSpPr>
          <p:nvPr>
            <p:ph type="ftr" sz="quarter" idx="11"/>
          </p:nvPr>
        </p:nvSpPr>
        <p:spPr/>
        <p:txBody>
          <a:bodyPr/>
          <a:lstStyle>
            <a:lvl1pPr>
              <a:defRPr/>
            </a:lvl1pPr>
          </a:lstStyle>
          <a:p>
            <a:pPr>
              <a:defRPr/>
            </a:pPr>
            <a:endParaRPr lang="es-ES"/>
          </a:p>
        </p:txBody>
      </p:sp>
      <p:sp>
        <p:nvSpPr>
          <p:cNvPr id="10" name="Slide Number Placeholder 8"/>
          <p:cNvSpPr>
            <a:spLocks noGrp="1"/>
          </p:cNvSpPr>
          <p:nvPr>
            <p:ph type="sldNum" sz="quarter" idx="12"/>
          </p:nvPr>
        </p:nvSpPr>
        <p:spPr/>
        <p:txBody>
          <a:bodyPr/>
          <a:lstStyle>
            <a:lvl1pPr>
              <a:defRPr/>
            </a:lvl1pPr>
          </a:lstStyle>
          <a:p>
            <a:pPr>
              <a:defRPr/>
            </a:pPr>
            <a:fld id="{86CA7F12-5517-F24E-836D-49920248B0BD}" type="slidenum">
              <a:rPr lang="es-ES"/>
              <a:pPr>
                <a:defRPr/>
              </a:pPr>
              <a:t>‹#›</a:t>
            </a:fld>
            <a:endParaRPr lang="es-ES"/>
          </a:p>
        </p:txBody>
      </p:sp>
    </p:spTree>
    <p:extLst>
      <p:ext uri="{BB962C8B-B14F-4D97-AF65-F5344CB8AC3E}">
        <p14:creationId xmlns:p14="http://schemas.microsoft.com/office/powerpoint/2010/main" val="288348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5"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6" name="Date Placeholder 4"/>
          <p:cNvSpPr>
            <a:spLocks noGrp="1"/>
          </p:cNvSpPr>
          <p:nvPr>
            <p:ph type="dt" sz="half" idx="14"/>
          </p:nvPr>
        </p:nvSpPr>
        <p:spPr/>
        <p:txBody>
          <a:bodyPr/>
          <a:lstStyle>
            <a:lvl1pPr>
              <a:defRPr/>
            </a:lvl1pPr>
          </a:lstStyle>
          <a:p>
            <a:pPr>
              <a:defRPr/>
            </a:pPr>
            <a:fld id="{E3BC4217-FA3A-7F4A-89F6-E71D709804A3}" type="datetimeFigureOut">
              <a:rPr lang="es-ES"/>
              <a:pPr>
                <a:defRPr/>
              </a:pPr>
              <a:t>10/9/13</a:t>
            </a:fld>
            <a:endParaRPr lang="es-ES"/>
          </a:p>
        </p:txBody>
      </p:sp>
      <p:sp>
        <p:nvSpPr>
          <p:cNvPr id="7" name="Footer Placeholder 5"/>
          <p:cNvSpPr>
            <a:spLocks noGrp="1"/>
          </p:cNvSpPr>
          <p:nvPr>
            <p:ph type="ftr" sz="quarter" idx="15"/>
          </p:nvPr>
        </p:nvSpPr>
        <p:spPr/>
        <p:txBody>
          <a:bodyPr/>
          <a:lstStyle>
            <a:lvl1pPr>
              <a:defRPr/>
            </a:lvl1pPr>
          </a:lstStyle>
          <a:p>
            <a:pPr>
              <a:defRPr/>
            </a:pPr>
            <a:endParaRPr lang="es-ES"/>
          </a:p>
        </p:txBody>
      </p:sp>
      <p:sp>
        <p:nvSpPr>
          <p:cNvPr id="8" name="Slide Number Placeholder 6"/>
          <p:cNvSpPr>
            <a:spLocks noGrp="1"/>
          </p:cNvSpPr>
          <p:nvPr>
            <p:ph type="sldNum" sz="quarter" idx="16"/>
          </p:nvPr>
        </p:nvSpPr>
        <p:spPr/>
        <p:txBody>
          <a:bodyPr/>
          <a:lstStyle>
            <a:lvl1pPr>
              <a:defRPr/>
            </a:lvl1pPr>
          </a:lstStyle>
          <a:p>
            <a:pPr>
              <a:defRPr/>
            </a:pPr>
            <a:fld id="{7C4F769D-729E-0B45-BBA5-9B6EBFBD4DAE}" type="slidenum">
              <a:rPr lang="es-ES"/>
              <a:pPr>
                <a:defRPr/>
              </a:pPr>
              <a:t>‹#›</a:t>
            </a:fld>
            <a:endParaRPr lang="es-ES"/>
          </a:p>
        </p:txBody>
      </p:sp>
    </p:spTree>
    <p:extLst>
      <p:ext uri="{BB962C8B-B14F-4D97-AF65-F5344CB8AC3E}">
        <p14:creationId xmlns:p14="http://schemas.microsoft.com/office/powerpoint/2010/main" val="91073867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s-ES_tradnl" dirty="0"/>
              <a:t>Clic para editar título</a:t>
            </a:r>
            <a:endParaRPr lang="es-ES" dirty="0"/>
          </a:p>
        </p:txBody>
      </p:sp>
      <p:sp>
        <p:nvSpPr>
          <p:cNvPr id="1027" name="Text Placeholder 2"/>
          <p:cNvSpPr>
            <a:spLocks noGrp="1"/>
          </p:cNvSpPr>
          <p:nvPr>
            <p:ph type="body" idx="1"/>
          </p:nvPr>
        </p:nvSpPr>
        <p:spPr bwMode="auto">
          <a:xfrm>
            <a:off x="457200" y="2209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smtClean="0"/>
              <a:t>Quinto nivel</a:t>
            </a:r>
            <a:endParaRPr lang="es-ES" dirty="0"/>
          </a:p>
        </p:txBody>
      </p:sp>
      <p:sp>
        <p:nvSpPr>
          <p:cNvPr id="4" name="Date Placeholder 3"/>
          <p:cNvSpPr>
            <a:spLocks noGrp="1"/>
          </p:cNvSpPr>
          <p:nvPr>
            <p:ph type="dt" sz="half" idx="2"/>
          </p:nvPr>
        </p:nvSpPr>
        <p:spPr>
          <a:xfrm>
            <a:off x="7199313"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pPr>
              <a:defRPr/>
            </a:pPr>
            <a:fld id="{315225FF-427C-BA49-B496-65E0F77F0CC7}" type="datetimeFigureOut">
              <a:rPr lang="es-ES"/>
              <a:pPr>
                <a:defRPr/>
              </a:pPr>
              <a:t>10/9/13</a:t>
            </a:fld>
            <a:endParaRPr lang="es-ES"/>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pPr>
              <a:defRPr/>
            </a:pPr>
            <a:endParaRPr lang="es-ES"/>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lIns="91440" tIns="45720" rIns="91440" bIns="45720" rtlCol="0" anchor="ctr"/>
          <a:lstStyle>
            <a:lvl1pPr algn="r">
              <a:defRPr sz="2200" b="1">
                <a:solidFill>
                  <a:schemeClr val="bg1"/>
                </a:solidFill>
              </a:defRPr>
            </a:lvl1pPr>
          </a:lstStyle>
          <a:p>
            <a:pPr>
              <a:defRPr/>
            </a:pPr>
            <a:fld id="{6E7FBB2C-9910-7D46-88A1-9E2B08FE995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accent1"/>
          </a:solidFill>
          <a:latin typeface="Myriad Pro"/>
          <a:ea typeface="ＭＳ Ｐゴシック" charset="0"/>
          <a:cs typeface="Myriad Pro"/>
        </a:defRPr>
      </a:lvl1pPr>
      <a:lvl2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e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Virgen de Guadalu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3263900"/>
            <a:ext cx="1992313" cy="3016250"/>
          </a:xfrm>
          <a:prstGeom prst="rect">
            <a:avLst/>
          </a:prstGeom>
          <a:ln>
            <a:noFill/>
          </a:ln>
          <a:effectLst>
            <a:outerShdw blurRad="292100" dist="139700" dir="2700000" algn="tl" rotWithShape="0">
              <a:srgbClr val="333333">
                <a:alpha val="65000"/>
              </a:srgbClr>
            </a:outerShdw>
          </a:effectLst>
        </p:spPr>
      </p:pic>
      <p:sp>
        <p:nvSpPr>
          <p:cNvPr id="22530" name="Título 1"/>
          <p:cNvSpPr txBox="1">
            <a:spLocks/>
          </p:cNvSpPr>
          <p:nvPr/>
        </p:nvSpPr>
        <p:spPr bwMode="auto">
          <a:xfrm>
            <a:off x="758825" y="4479925"/>
            <a:ext cx="53562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r>
              <a:rPr lang="en-US" sz="4600" b="1" dirty="0" smtClean="0">
                <a:solidFill>
                  <a:schemeClr val="accent1"/>
                </a:solidFill>
                <a:latin typeface="Myriad Pro" charset="0"/>
                <a:cs typeface="Myriad Pro" charset="0"/>
              </a:rPr>
              <a:t>Daily Practices of the Mission</a:t>
            </a:r>
          </a:p>
        </p:txBody>
      </p:sp>
      <p:pic>
        <p:nvPicPr>
          <p:cNvPr id="22531" name="Imagen 1" descr="MissionHorizont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825" y="769938"/>
            <a:ext cx="524351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antalla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31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342900"/>
            <a:ext cx="7388352" cy="1143000"/>
          </a:xfrm>
        </p:spPr>
        <p:txBody>
          <a:bodyPr/>
          <a:lstStyle/>
          <a:p>
            <a:r>
              <a:rPr lang="en-US" dirty="0">
                <a:latin typeface="Myriad Pro" charset="0"/>
                <a:cs typeface="Myriad Pro" charset="0"/>
              </a:rPr>
              <a:t>Eucharist</a:t>
            </a:r>
          </a:p>
        </p:txBody>
      </p:sp>
      <p:sp>
        <p:nvSpPr>
          <p:cNvPr id="3" name="Content Placeholder 2"/>
          <p:cNvSpPr>
            <a:spLocks noGrp="1"/>
          </p:cNvSpPr>
          <p:nvPr>
            <p:ph sz="half" idx="2"/>
          </p:nvPr>
        </p:nvSpPr>
        <p:spPr>
          <a:xfrm>
            <a:off x="457199" y="1795656"/>
            <a:ext cx="3822192" cy="4330506"/>
          </a:xfrm>
        </p:spPr>
        <p:txBody>
          <a:bodyPr>
            <a:noAutofit/>
          </a:bodyPr>
          <a:lstStyle/>
          <a:p>
            <a:pPr marL="0" indent="0">
              <a:buNone/>
            </a:pPr>
            <a:r>
              <a:rPr lang="en-US" sz="2000" dirty="0">
                <a:solidFill>
                  <a:srgbClr val="000000"/>
                </a:solidFill>
                <a:latin typeface="Myriad Pro" charset="0"/>
                <a:cs typeface="Myriad Pro" charset="0"/>
              </a:rPr>
              <a:t>The Eucharist is "the source and summit of the Christian life” (LG11).  "The other sacraments, and indeed all ecclesiastical ministries and </a:t>
            </a:r>
            <a:r>
              <a:rPr lang="en-US" sz="2000" b="1" dirty="0">
                <a:solidFill>
                  <a:srgbClr val="000000"/>
                </a:solidFill>
                <a:latin typeface="Myriad Pro" charset="0"/>
                <a:cs typeface="Myriad Pro" charset="0"/>
              </a:rPr>
              <a:t>works of the apostolate, are bound up with the Eucharist and are oriented toward it.</a:t>
            </a:r>
            <a:r>
              <a:rPr lang="en-US" sz="2000" dirty="0">
                <a:solidFill>
                  <a:srgbClr val="000000"/>
                </a:solidFill>
                <a:latin typeface="Myriad Pro" charset="0"/>
                <a:cs typeface="Myriad Pro" charset="0"/>
              </a:rPr>
              <a:t> For in the blessed Eucharist is contained the whole spiritual good of the Church, namely Christ himself, our Pasch.” (PO 5</a:t>
            </a:r>
            <a:r>
              <a:rPr lang="en-US" sz="2000" dirty="0" smtClean="0">
                <a:solidFill>
                  <a:srgbClr val="000000"/>
                </a:solidFill>
                <a:latin typeface="Myriad Pro" charset="0"/>
                <a:cs typeface="Myriad Pro" charset="0"/>
              </a:rPr>
              <a:t>) </a:t>
            </a:r>
            <a:r>
              <a:rPr lang="en-US" sz="2000" dirty="0" smtClean="0">
                <a:solidFill>
                  <a:srgbClr val="000000"/>
                </a:solidFill>
                <a:latin typeface="Myriad Pro" charset="0"/>
                <a:cs typeface="Myriad Pro" charset="0"/>
              </a:rPr>
              <a:t>  </a:t>
            </a:r>
          </a:p>
          <a:p>
            <a:pPr marL="0" indent="0">
              <a:buNone/>
            </a:pPr>
            <a:r>
              <a:rPr lang="en-US" sz="2000" dirty="0" smtClean="0">
                <a:solidFill>
                  <a:srgbClr val="000000"/>
                </a:solidFill>
                <a:latin typeface="Myriad Pro" charset="0"/>
                <a:cs typeface="Myriad Pro" charset="0"/>
              </a:rPr>
              <a:t>-Catechism </a:t>
            </a:r>
            <a:r>
              <a:rPr lang="en-US" sz="2000" dirty="0" smtClean="0">
                <a:solidFill>
                  <a:srgbClr val="000000"/>
                </a:solidFill>
                <a:latin typeface="Myriad Pro" charset="0"/>
                <a:cs typeface="Myriad Pro" charset="0"/>
              </a:rPr>
              <a:t>of the Catholic Church 1324</a:t>
            </a:r>
            <a:endParaRPr lang="en-US" sz="2000" dirty="0">
              <a:solidFill>
                <a:srgbClr val="000000"/>
              </a:solidFill>
              <a:latin typeface="Myriad Pro" charset="0"/>
              <a:cs typeface="Myriad Pro" charset="0"/>
            </a:endParaRPr>
          </a:p>
        </p:txBody>
      </p:sp>
      <p:sp>
        <p:nvSpPr>
          <p:cNvPr id="6" name="Text Placeholder 5"/>
          <p:cNvSpPr>
            <a:spLocks noGrp="1"/>
          </p:cNvSpPr>
          <p:nvPr>
            <p:ph type="body" sz="quarter" idx="3"/>
          </p:nvPr>
        </p:nvSpPr>
        <p:spPr/>
        <p:txBody>
          <a:bodyPr/>
          <a:lstStyle/>
          <a:p>
            <a:r>
              <a:rPr lang="en-US" dirty="0" smtClean="0"/>
              <a:t> </a:t>
            </a:r>
            <a:endParaRPr lang="en-US" dirty="0"/>
          </a:p>
        </p:txBody>
      </p:sp>
      <p:sp>
        <p:nvSpPr>
          <p:cNvPr id="10" name="Content Placeholder 6"/>
          <p:cNvSpPr txBox="1">
            <a:spLocks/>
          </p:cNvSpPr>
          <p:nvPr/>
        </p:nvSpPr>
        <p:spPr bwMode="auto">
          <a:xfrm>
            <a:off x="4930318" y="1795656"/>
            <a:ext cx="3566161" cy="37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ts val="1800"/>
              </a:spcBef>
              <a:spcAft>
                <a:spcPct val="0"/>
              </a:spcAft>
              <a:buClr>
                <a:schemeClr val="accent1"/>
              </a:buClr>
              <a:buSzPct val="100000"/>
              <a:buFont typeface="Wingdings 2" charset="0"/>
              <a:buChar char="¡"/>
              <a:defRPr sz="18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sz="1800"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sz="1800"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sz="1800"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sz="1800"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600" kern="120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600" kern="120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600" kern="120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600" kern="1200">
                <a:solidFill>
                  <a:schemeClr val="tx2"/>
                </a:solidFill>
                <a:latin typeface="+mn-lt"/>
                <a:ea typeface="+mn-ea"/>
                <a:cs typeface="+mn-cs"/>
              </a:defRPr>
            </a:lvl9pPr>
          </a:lstStyle>
          <a:p>
            <a:r>
              <a:rPr lang="en-US" sz="2000" dirty="0" smtClean="0">
                <a:solidFill>
                  <a:srgbClr val="000000"/>
                </a:solidFill>
                <a:latin typeface="Myriad Pro" charset="0"/>
                <a:cs typeface="Myriad Pro" charset="0"/>
              </a:rPr>
              <a:t>The Eucharist is </a:t>
            </a:r>
            <a:r>
              <a:rPr lang="en-US" sz="2000" b="1" dirty="0" smtClean="0">
                <a:solidFill>
                  <a:srgbClr val="000000"/>
                </a:solidFill>
                <a:latin typeface="Myriad Pro" charset="0"/>
                <a:cs typeface="Myriad Pro" charset="0"/>
              </a:rPr>
              <a:t>centrally</a:t>
            </a:r>
            <a:r>
              <a:rPr lang="en-US" sz="2000" dirty="0" smtClean="0">
                <a:solidFill>
                  <a:srgbClr val="000000"/>
                </a:solidFill>
                <a:latin typeface="Myriad Pro" charset="0"/>
                <a:cs typeface="Myriad Pro" charset="0"/>
              </a:rPr>
              <a:t> important to Christian life.</a:t>
            </a:r>
          </a:p>
          <a:p>
            <a:r>
              <a:rPr lang="en-US" sz="2000" dirty="0" smtClean="0">
                <a:solidFill>
                  <a:srgbClr val="000000"/>
                </a:solidFill>
                <a:latin typeface="Myriad Pro" charset="0"/>
                <a:cs typeface="Myriad Pro" charset="0"/>
              </a:rPr>
              <a:t>The Eucharist has pride of place amount the Daily Guidelines.</a:t>
            </a:r>
          </a:p>
          <a:p>
            <a:r>
              <a:rPr lang="en-US" sz="2000" dirty="0" smtClean="0">
                <a:solidFill>
                  <a:srgbClr val="000000"/>
                </a:solidFill>
                <a:latin typeface="Myriad Pro" charset="0"/>
                <a:cs typeface="Myriad Pro" charset="0"/>
              </a:rPr>
              <a:t>We need the Eucharist to strengthen the work that we do so that it becomes a pleasing sacrifice.</a:t>
            </a:r>
          </a:p>
          <a:p>
            <a:endParaRPr lang="en-US" sz="2000" dirty="0">
              <a:solidFill>
                <a:srgbClr val="000000"/>
              </a:solidFill>
              <a:latin typeface="Myriad Pro" charset="0"/>
              <a:cs typeface="Myriad Pro" charset="0"/>
            </a:endParaRPr>
          </a:p>
        </p:txBody>
      </p:sp>
    </p:spTree>
    <p:extLst>
      <p:ext uri="{BB962C8B-B14F-4D97-AF65-F5344CB8AC3E}">
        <p14:creationId xmlns:p14="http://schemas.microsoft.com/office/powerpoint/2010/main" val="19336421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Myriad Pro" charset="0"/>
                <a:cs typeface="Myriad Pro" charset="0"/>
              </a:rPr>
              <a:t>Eucharistic Adoration</a:t>
            </a:r>
            <a:endParaRPr lang="en-US" dirty="0"/>
          </a:p>
        </p:txBody>
      </p:sp>
      <p:sp>
        <p:nvSpPr>
          <p:cNvPr id="3" name="Content Placeholder 2"/>
          <p:cNvSpPr>
            <a:spLocks noGrp="1"/>
          </p:cNvSpPr>
          <p:nvPr>
            <p:ph sz="half" idx="1"/>
          </p:nvPr>
        </p:nvSpPr>
        <p:spPr/>
        <p:txBody>
          <a:bodyPr/>
          <a:lstStyle/>
          <a:p>
            <a:r>
              <a:rPr lang="en-US" i="1" dirty="0" smtClean="0"/>
              <a:t>Mane </a:t>
            </a:r>
            <a:r>
              <a:rPr lang="en-US" i="1" dirty="0" err="1" smtClean="0"/>
              <a:t>Nobiscum</a:t>
            </a:r>
            <a:r>
              <a:rPr lang="en-US" i="1" dirty="0" smtClean="0"/>
              <a:t> </a:t>
            </a:r>
            <a:r>
              <a:rPr lang="en-US" i="1" dirty="0" err="1" smtClean="0"/>
              <a:t>Domine</a:t>
            </a:r>
            <a:endParaRPr lang="en-US" i="1" dirty="0" smtClean="0"/>
          </a:p>
          <a:p>
            <a:pPr lvl="1"/>
            <a:r>
              <a:rPr lang="en-US" i="1" dirty="0" smtClean="0"/>
              <a:t>“Stay with us Lord”</a:t>
            </a:r>
            <a:r>
              <a:rPr lang="en-US" dirty="0" smtClean="0"/>
              <a:t> (Luke 24:29 )</a:t>
            </a:r>
          </a:p>
          <a:p>
            <a:r>
              <a:rPr lang="en-US" dirty="0"/>
              <a:t>In the Eucharist </a:t>
            </a:r>
            <a:r>
              <a:rPr lang="en-US" dirty="0" smtClean="0"/>
              <a:t>Adoration we </a:t>
            </a:r>
            <a:r>
              <a:rPr lang="en-US" dirty="0"/>
              <a:t>marvel at God’s fulfillment of our need, like </a:t>
            </a:r>
            <a:r>
              <a:rPr lang="en-US" dirty="0" smtClean="0"/>
              <a:t>that of </a:t>
            </a:r>
            <a:r>
              <a:rPr lang="en-US" dirty="0" smtClean="0"/>
              <a:t>the </a:t>
            </a:r>
            <a:r>
              <a:rPr lang="en-US" dirty="0"/>
              <a:t>disciples on the way to Emmaus.</a:t>
            </a:r>
          </a:p>
          <a:p>
            <a:r>
              <a:rPr lang="en-US" dirty="0"/>
              <a:t>We share with Jesus our understanding of himself and he teaches us.</a:t>
            </a:r>
          </a:p>
          <a:p>
            <a:endParaRPr lang="en-US" dirty="0"/>
          </a:p>
          <a:p>
            <a:pPr lvl="1"/>
            <a:endParaRPr lang="en-US" i="1" dirty="0"/>
          </a:p>
        </p:txBody>
      </p:sp>
      <p:sp>
        <p:nvSpPr>
          <p:cNvPr id="4" name="Content Placeholder 3"/>
          <p:cNvSpPr>
            <a:spLocks noGrp="1"/>
          </p:cNvSpPr>
          <p:nvPr>
            <p:ph sz="half" idx="2"/>
          </p:nvPr>
        </p:nvSpPr>
        <p:spPr/>
        <p:txBody>
          <a:bodyPr/>
          <a:lstStyle/>
          <a:p>
            <a:r>
              <a:rPr lang="en-US" dirty="0" smtClean="0"/>
              <a:t>Adoration </a:t>
            </a:r>
            <a:r>
              <a:rPr lang="en-US" dirty="0"/>
              <a:t>(as often as possible) but as a minimum once a week.</a:t>
            </a:r>
          </a:p>
          <a:p>
            <a:pPr lvl="1"/>
            <a:r>
              <a:rPr lang="en-US" dirty="0"/>
              <a:t>30 Minutes for the Rosary</a:t>
            </a:r>
          </a:p>
          <a:p>
            <a:pPr lvl="1"/>
            <a:r>
              <a:rPr lang="en-US" dirty="0"/>
              <a:t>30 Minutes of Silent </a:t>
            </a:r>
            <a:r>
              <a:rPr lang="en-US" dirty="0" smtClean="0"/>
              <a:t>Prayer</a:t>
            </a:r>
          </a:p>
          <a:p>
            <a:r>
              <a:rPr lang="en-US" dirty="0" smtClean="0"/>
              <a:t>The Rosary to consider God’s gift to us.</a:t>
            </a:r>
          </a:p>
          <a:p>
            <a:r>
              <a:rPr lang="en-US" dirty="0" smtClean="0"/>
              <a:t>Silence in order to listen to the </a:t>
            </a:r>
            <a:r>
              <a:rPr lang="en-US" dirty="0" smtClean="0"/>
              <a:t>Lord </a:t>
            </a:r>
            <a:r>
              <a:rPr lang="en-US" dirty="0" smtClean="0"/>
              <a:t>speaking to </a:t>
            </a:r>
            <a:r>
              <a:rPr lang="en-US" dirty="0" smtClean="0"/>
              <a:t>us.</a:t>
            </a:r>
            <a:endParaRPr lang="en-US" dirty="0" smtClean="0"/>
          </a:p>
          <a:p>
            <a:r>
              <a:rPr lang="en-US" dirty="0" smtClean="0"/>
              <a:t>Silent prayer in Adoration is </a:t>
            </a:r>
            <a:r>
              <a:rPr lang="en-US" dirty="0" smtClean="0"/>
              <a:t>dialogue </a:t>
            </a:r>
            <a:r>
              <a:rPr lang="en-US" dirty="0" smtClean="0"/>
              <a:t>with God.</a:t>
            </a:r>
            <a:endParaRPr lang="en-US" dirty="0"/>
          </a:p>
        </p:txBody>
      </p:sp>
    </p:spTree>
    <p:extLst>
      <p:ext uri="{BB962C8B-B14F-4D97-AF65-F5344CB8AC3E}">
        <p14:creationId xmlns:p14="http://schemas.microsoft.com/office/powerpoint/2010/main" val="29482022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3136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3" name="Título 1"/>
          <p:cNvSpPr>
            <a:spLocks noGrp="1"/>
          </p:cNvSpPr>
          <p:nvPr>
            <p:ph type="title"/>
          </p:nvPr>
        </p:nvSpPr>
        <p:spPr>
          <a:xfrm>
            <a:off x="581025" y="665163"/>
            <a:ext cx="5910263" cy="968375"/>
          </a:xfrm>
        </p:spPr>
        <p:txBody>
          <a:bodyPr/>
          <a:lstStyle/>
          <a:p>
            <a:pPr eaLnBrk="1" hangingPunct="1"/>
            <a:r>
              <a:rPr lang="es-ES" b="1" dirty="0" err="1" smtClean="0">
                <a:latin typeface="Myriad Pro" charset="0"/>
                <a:cs typeface="Myriad Pro" charset="0"/>
              </a:rPr>
              <a:t>Confession</a:t>
            </a:r>
            <a:endParaRPr lang="es-ES" b="1" u="sng" dirty="0">
              <a:latin typeface="Myriad Pro" charset="0"/>
              <a:cs typeface="Myriad Pro" charset="0"/>
            </a:endParaRPr>
          </a:p>
        </p:txBody>
      </p:sp>
      <p:sp>
        <p:nvSpPr>
          <p:cNvPr id="28674" name="Marcador de contenido 2"/>
          <p:cNvSpPr>
            <a:spLocks noGrp="1"/>
          </p:cNvSpPr>
          <p:nvPr>
            <p:ph idx="1"/>
          </p:nvPr>
        </p:nvSpPr>
        <p:spPr>
          <a:xfrm>
            <a:off x="457200" y="1612656"/>
            <a:ext cx="8432800" cy="5108575"/>
          </a:xfrm>
        </p:spPr>
        <p:txBody>
          <a:bodyPr/>
          <a:lstStyle/>
          <a:p>
            <a:pPr marL="0" indent="0" algn="just" eaLnBrk="1" hangingPunct="1">
              <a:lnSpc>
                <a:spcPct val="120000"/>
              </a:lnSpc>
              <a:buNone/>
            </a:pPr>
            <a:r>
              <a:rPr lang="en-US" dirty="0" smtClean="0">
                <a:solidFill>
                  <a:srgbClr val="000000"/>
                </a:solidFill>
                <a:latin typeface="Myriad Pro" charset="0"/>
                <a:cs typeface="Myriad Pro" charset="0"/>
              </a:rPr>
              <a:t>Christ </a:t>
            </a:r>
            <a:r>
              <a:rPr lang="en-US" dirty="0">
                <a:solidFill>
                  <a:srgbClr val="000000"/>
                </a:solidFill>
                <a:latin typeface="Myriad Pro" charset="0"/>
                <a:cs typeface="Myriad Pro" charset="0"/>
              </a:rPr>
              <a:t>is at work in each of the sacraments.  He personally addresses every sinner: “my son your sins are forgiven.” He is </a:t>
            </a:r>
            <a:r>
              <a:rPr lang="en-US" b="1" dirty="0">
                <a:solidFill>
                  <a:srgbClr val="000000"/>
                </a:solidFill>
                <a:latin typeface="Myriad Pro" charset="0"/>
                <a:cs typeface="Myriad Pro" charset="0"/>
              </a:rPr>
              <a:t>the physician tending each one of the sick who need him</a:t>
            </a:r>
            <a:r>
              <a:rPr lang="en-US" dirty="0">
                <a:solidFill>
                  <a:srgbClr val="000000"/>
                </a:solidFill>
                <a:latin typeface="Myriad Pro" charset="0"/>
                <a:cs typeface="Myriad Pro" charset="0"/>
              </a:rPr>
              <a:t> to cure them. He raises them up and reintegrates them into fraternal communion. Personal confession is thus the form most expressive of </a:t>
            </a:r>
            <a:r>
              <a:rPr lang="en-US" dirty="0" smtClean="0">
                <a:solidFill>
                  <a:srgbClr val="000000"/>
                </a:solidFill>
                <a:latin typeface="Myriad Pro" charset="0"/>
                <a:cs typeface="Myriad Pro" charset="0"/>
              </a:rPr>
              <a:t>reconciliation </a:t>
            </a:r>
            <a:r>
              <a:rPr lang="en-US" dirty="0">
                <a:solidFill>
                  <a:srgbClr val="000000"/>
                </a:solidFill>
                <a:latin typeface="Myriad Pro" charset="0"/>
                <a:cs typeface="Myriad Pro" charset="0"/>
              </a:rPr>
              <a:t>with God and with the Church. CCC 1484</a:t>
            </a:r>
          </a:p>
          <a:p>
            <a:pPr algn="just" eaLnBrk="1" hangingPunct="1">
              <a:lnSpc>
                <a:spcPct val="120000"/>
              </a:lnSpc>
            </a:pPr>
            <a:r>
              <a:rPr lang="en-US" dirty="0" smtClean="0">
                <a:solidFill>
                  <a:srgbClr val="000000"/>
                </a:solidFill>
                <a:latin typeface="Myriad Pro" charset="0"/>
                <a:cs typeface="Myriad Pro" charset="0"/>
              </a:rPr>
              <a:t>Confession is medicine for the soul.</a:t>
            </a:r>
          </a:p>
          <a:p>
            <a:pPr lvl="1" algn="just" eaLnBrk="1" hangingPunct="1">
              <a:lnSpc>
                <a:spcPct val="120000"/>
              </a:lnSpc>
            </a:pPr>
            <a:r>
              <a:rPr lang="en-US" dirty="0" smtClean="0">
                <a:solidFill>
                  <a:srgbClr val="000000"/>
                </a:solidFill>
                <a:latin typeface="Myriad Pro" charset="0"/>
                <a:cs typeface="Myriad Pro" charset="0"/>
              </a:rPr>
              <a:t>Leads towards growth.</a:t>
            </a:r>
          </a:p>
          <a:p>
            <a:pPr lvl="1" algn="just" eaLnBrk="1" hangingPunct="1">
              <a:lnSpc>
                <a:spcPct val="120000"/>
              </a:lnSpc>
            </a:pPr>
            <a:r>
              <a:rPr lang="en-US" dirty="0" smtClean="0">
                <a:solidFill>
                  <a:srgbClr val="000000"/>
                </a:solidFill>
                <a:latin typeface="Myriad Pro" charset="0"/>
                <a:cs typeface="Myriad Pro" charset="0"/>
              </a:rPr>
              <a:t>Jesus helps us to leave different, even if it is only a little different.</a:t>
            </a:r>
          </a:p>
          <a:p>
            <a:pPr lvl="1" algn="just" eaLnBrk="1" hangingPunct="1"/>
            <a:r>
              <a:rPr lang="en-US" dirty="0" smtClean="0">
                <a:solidFill>
                  <a:srgbClr val="000000"/>
                </a:solidFill>
                <a:latin typeface="Myriad Pro" charset="0"/>
                <a:cs typeface="Myriad Pro" charset="0"/>
              </a:rPr>
              <a:t>Leads us back to the food of the Eucharist</a:t>
            </a:r>
          </a:p>
          <a:p>
            <a:pPr algn="just" eaLnBrk="1" hangingPunct="1"/>
            <a:r>
              <a:rPr lang="en-US" dirty="0" smtClean="0">
                <a:solidFill>
                  <a:srgbClr val="000000"/>
                </a:solidFill>
                <a:latin typeface="Myriad Pro" charset="0"/>
                <a:cs typeface="Myriad Pro" charset="0"/>
              </a:rPr>
              <a:t>Confession is about Jesus leading us in a positive direction rather than learning how terrible we are.</a:t>
            </a:r>
            <a:endParaRPr lang="en-US" dirty="0">
              <a:solidFill>
                <a:srgbClr val="000000"/>
              </a:solidFill>
              <a:latin typeface="Myriad Pro" charset="0"/>
              <a:cs typeface="Myriad Pro" charset="0"/>
            </a:endParaRPr>
          </a:p>
        </p:txBody>
      </p:sp>
    </p:spTree>
    <p:extLst>
      <p:ext uri="{BB962C8B-B14F-4D97-AF65-F5344CB8AC3E}">
        <p14:creationId xmlns:p14="http://schemas.microsoft.com/office/powerpoint/2010/main" val="575721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 y="0"/>
            <a:ext cx="9140079" cy="6858000"/>
          </a:xfrm>
          <a:prstGeom prst="rect">
            <a:avLst/>
          </a:prstGeom>
        </p:spPr>
      </p:pic>
      <p:sp>
        <p:nvSpPr>
          <p:cNvPr id="2" name="Rectangle 1"/>
          <p:cNvSpPr/>
          <p:nvPr/>
        </p:nvSpPr>
        <p:spPr>
          <a:xfrm>
            <a:off x="2881751" y="980848"/>
            <a:ext cx="3624481" cy="646331"/>
          </a:xfrm>
          <a:prstGeom prst="rect">
            <a:avLst/>
          </a:prstGeom>
        </p:spPr>
        <p:txBody>
          <a:bodyPr wrap="square">
            <a:spAutoFit/>
          </a:bodyPr>
          <a:lstStyle/>
          <a:p>
            <a:r>
              <a:rPr lang="en-US" sz="3600" dirty="0" smtClean="0">
                <a:solidFill>
                  <a:schemeClr val="accent1"/>
                </a:solidFill>
                <a:latin typeface="Myriad Pro" charset="0"/>
                <a:cs typeface="Myriad Pro" charset="0"/>
              </a:rPr>
              <a:t>Devotional Prayer</a:t>
            </a:r>
            <a:endParaRPr lang="en-US" sz="3600" dirty="0" smtClean="0">
              <a:solidFill>
                <a:schemeClr val="accent1"/>
              </a:solidFill>
              <a:latin typeface="Myriad Pro" charset="0"/>
              <a:cs typeface="Myriad Pro" charset="0"/>
            </a:endParaRPr>
          </a:p>
        </p:txBody>
      </p:sp>
    </p:spTree>
    <p:extLst>
      <p:ext uri="{BB962C8B-B14F-4D97-AF65-F5344CB8AC3E}">
        <p14:creationId xmlns:p14="http://schemas.microsoft.com/office/powerpoint/2010/main" val="30759399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49" name="Título 1"/>
          <p:cNvSpPr>
            <a:spLocks noGrp="1"/>
          </p:cNvSpPr>
          <p:nvPr>
            <p:ph type="title"/>
          </p:nvPr>
        </p:nvSpPr>
        <p:spPr/>
        <p:txBody>
          <a:bodyPr/>
          <a:lstStyle/>
          <a:p>
            <a:pPr eaLnBrk="1" hangingPunct="1"/>
            <a:r>
              <a:rPr lang="es-ES" dirty="0" err="1" smtClean="0">
                <a:latin typeface="Myriad Pro" charset="0"/>
                <a:cs typeface="Myriad Pro" charset="0"/>
              </a:rPr>
              <a:t>Devotional</a:t>
            </a:r>
            <a:r>
              <a:rPr lang="es-ES" dirty="0" smtClean="0">
                <a:latin typeface="Myriad Pro" charset="0"/>
                <a:cs typeface="Myriad Pro" charset="0"/>
              </a:rPr>
              <a:t> </a:t>
            </a:r>
            <a:r>
              <a:rPr lang="es-ES" dirty="0" err="1" smtClean="0">
                <a:latin typeface="Myriad Pro" charset="0"/>
                <a:cs typeface="Myriad Pro" charset="0"/>
              </a:rPr>
              <a:t>Prayer</a:t>
            </a:r>
            <a:endParaRPr lang="es-ES" dirty="0">
              <a:latin typeface="Myriad Pro" charset="0"/>
              <a:cs typeface="Myriad Pro" charset="0"/>
            </a:endParaRPr>
          </a:p>
        </p:txBody>
      </p:sp>
      <p:sp>
        <p:nvSpPr>
          <p:cNvPr id="3" name="Content Placeholder 2"/>
          <p:cNvSpPr>
            <a:spLocks noGrp="1"/>
          </p:cNvSpPr>
          <p:nvPr>
            <p:ph idx="1"/>
          </p:nvPr>
        </p:nvSpPr>
        <p:spPr/>
        <p:txBody>
          <a:bodyPr/>
          <a:lstStyle/>
          <a:p>
            <a:r>
              <a:rPr lang="en-US" dirty="0" smtClean="0">
                <a:solidFill>
                  <a:srgbClr val="000000"/>
                </a:solidFill>
                <a:latin typeface="Myriad Pro" charset="0"/>
                <a:cs typeface="Myriad Pro" charset="0"/>
              </a:rPr>
              <a:t>Devotion </a:t>
            </a:r>
          </a:p>
          <a:p>
            <a:pPr lvl="1"/>
            <a:r>
              <a:rPr lang="en-US" dirty="0" smtClean="0">
                <a:solidFill>
                  <a:srgbClr val="000000"/>
                </a:solidFill>
                <a:latin typeface="Myriad Pro" charset="0"/>
                <a:cs typeface="Myriad Pro" charset="0"/>
              </a:rPr>
              <a:t>From Latin word meaning “to dedicate formally, to consecrate</a:t>
            </a:r>
          </a:p>
          <a:p>
            <a:pPr lvl="1"/>
            <a:r>
              <a:rPr lang="en-US" dirty="0" smtClean="0">
                <a:solidFill>
                  <a:srgbClr val="000000"/>
                </a:solidFill>
                <a:latin typeface="Myriad Pro" charset="0"/>
                <a:cs typeface="Myriad Pro" charset="0"/>
              </a:rPr>
              <a:t>There is a </a:t>
            </a:r>
            <a:r>
              <a:rPr lang="en-US" dirty="0" smtClean="0">
                <a:solidFill>
                  <a:srgbClr val="000000"/>
                </a:solidFill>
                <a:latin typeface="Myriad Pro" charset="0"/>
                <a:cs typeface="Myriad Pro" charset="0"/>
              </a:rPr>
              <a:t>certain commitment </a:t>
            </a:r>
            <a:r>
              <a:rPr lang="en-US" dirty="0" smtClean="0">
                <a:solidFill>
                  <a:srgbClr val="000000"/>
                </a:solidFill>
                <a:latin typeface="Myriad Pro" charset="0"/>
                <a:cs typeface="Myriad Pro" charset="0"/>
              </a:rPr>
              <a:t>inspired</a:t>
            </a:r>
          </a:p>
          <a:p>
            <a:pPr lvl="1"/>
            <a:r>
              <a:rPr lang="en-US" dirty="0" smtClean="0">
                <a:solidFill>
                  <a:srgbClr val="000000"/>
                </a:solidFill>
                <a:latin typeface="Myriad Pro" charset="0"/>
                <a:cs typeface="Myriad Pro" charset="0"/>
              </a:rPr>
              <a:t>Commitment is inspired from the heart.</a:t>
            </a:r>
          </a:p>
          <a:p>
            <a:r>
              <a:rPr lang="en-US" dirty="0" smtClean="0">
                <a:solidFill>
                  <a:srgbClr val="000000"/>
                </a:solidFill>
                <a:latin typeface="Myriad Pro" charset="0"/>
                <a:cs typeface="Myriad Pro" charset="0"/>
              </a:rPr>
              <a:t>Devotions are also a connection </a:t>
            </a:r>
            <a:r>
              <a:rPr lang="en-US" dirty="0" smtClean="0">
                <a:solidFill>
                  <a:srgbClr val="000000"/>
                </a:solidFill>
                <a:latin typeface="Myriad Pro" charset="0"/>
                <a:cs typeface="Myriad Pro" charset="0"/>
              </a:rPr>
              <a:t>with the </a:t>
            </a:r>
            <a:r>
              <a:rPr lang="en-US" dirty="0" smtClean="0">
                <a:solidFill>
                  <a:srgbClr val="000000"/>
                </a:solidFill>
                <a:latin typeface="Myriad Pro" charset="0"/>
                <a:cs typeface="Myriad Pro" charset="0"/>
              </a:rPr>
              <a:t>heart to God</a:t>
            </a:r>
          </a:p>
          <a:p>
            <a:pPr lvl="1"/>
            <a:r>
              <a:rPr lang="en-US" dirty="0" smtClean="0">
                <a:solidFill>
                  <a:srgbClr val="000000"/>
                </a:solidFill>
                <a:latin typeface="Myriad Pro" charset="0"/>
                <a:cs typeface="Myriad Pro" charset="0"/>
              </a:rPr>
              <a:t>Draws us into deeper relationship</a:t>
            </a:r>
          </a:p>
          <a:p>
            <a:pPr lvl="1"/>
            <a:r>
              <a:rPr lang="en-US" dirty="0" smtClean="0">
                <a:solidFill>
                  <a:srgbClr val="000000"/>
                </a:solidFill>
                <a:latin typeface="Myriad Pro" charset="0"/>
                <a:cs typeface="Myriad Pro" charset="0"/>
              </a:rPr>
              <a:t>Attains a perfection of the soul</a:t>
            </a:r>
          </a:p>
          <a:p>
            <a:pPr lvl="1"/>
            <a:r>
              <a:rPr lang="en-US" dirty="0" smtClean="0">
                <a:solidFill>
                  <a:srgbClr val="000000"/>
                </a:solidFill>
                <a:latin typeface="Myriad Pro" charset="0"/>
                <a:cs typeface="Myriad Pro" charset="0"/>
              </a:rPr>
              <a:t>Attains a death to self</a:t>
            </a:r>
          </a:p>
          <a:p>
            <a:pPr lvl="1"/>
            <a:r>
              <a:rPr lang="en-US" dirty="0" smtClean="0">
                <a:solidFill>
                  <a:srgbClr val="000000"/>
                </a:solidFill>
                <a:latin typeface="Myriad Pro" charset="0"/>
                <a:cs typeface="Myriad Pro" charset="0"/>
              </a:rPr>
              <a:t>Without </a:t>
            </a:r>
            <a:r>
              <a:rPr lang="en-US" dirty="0" smtClean="0">
                <a:solidFill>
                  <a:srgbClr val="000000"/>
                </a:solidFill>
                <a:latin typeface="Myriad Pro" charset="0"/>
                <a:cs typeface="Myriad Pro" charset="0"/>
              </a:rPr>
              <a:t>these </a:t>
            </a:r>
            <a:r>
              <a:rPr lang="en-US" dirty="0" smtClean="0">
                <a:solidFill>
                  <a:srgbClr val="000000"/>
                </a:solidFill>
                <a:latin typeface="Myriad Pro" charset="0"/>
                <a:cs typeface="Myriad Pro" charset="0"/>
              </a:rPr>
              <a:t>fruits </a:t>
            </a:r>
            <a:r>
              <a:rPr lang="en-US" dirty="0" smtClean="0">
                <a:solidFill>
                  <a:srgbClr val="000000"/>
                </a:solidFill>
                <a:latin typeface="Myriad Pro" charset="0"/>
                <a:cs typeface="Myriad Pro" charset="0"/>
              </a:rPr>
              <a:t>there is danger of false devotion</a:t>
            </a:r>
            <a:endParaRPr lang="en-US" dirty="0">
              <a:latin typeface="Myriad Pro" charset="0"/>
              <a:cs typeface="Myriad Pro" charset="0"/>
            </a:endParaRPr>
          </a:p>
        </p:txBody>
      </p:sp>
    </p:spTree>
    <p:extLst>
      <p:ext uri="{BB962C8B-B14F-4D97-AF65-F5344CB8AC3E}">
        <p14:creationId xmlns:p14="http://schemas.microsoft.com/office/powerpoint/2010/main" val="31323199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dirty="0" err="1" smtClean="0">
                <a:latin typeface="Myriad Pro" charset="0"/>
                <a:cs typeface="Myriad Pro" charset="0"/>
              </a:rPr>
              <a:t>The</a:t>
            </a:r>
            <a:r>
              <a:rPr lang="es-ES" dirty="0" smtClean="0">
                <a:latin typeface="Myriad Pro" charset="0"/>
                <a:cs typeface="Myriad Pro" charset="0"/>
              </a:rPr>
              <a:t> </a:t>
            </a:r>
            <a:r>
              <a:rPr lang="es-ES" dirty="0" err="1" smtClean="0">
                <a:latin typeface="Myriad Pro" charset="0"/>
                <a:cs typeface="Myriad Pro" charset="0"/>
              </a:rPr>
              <a:t>Rosary</a:t>
            </a:r>
            <a:endParaRPr lang="en-US" dirty="0"/>
          </a:p>
        </p:txBody>
      </p:sp>
      <p:sp>
        <p:nvSpPr>
          <p:cNvPr id="3" name="Content Placeholder 2"/>
          <p:cNvSpPr>
            <a:spLocks noGrp="1"/>
          </p:cNvSpPr>
          <p:nvPr>
            <p:ph idx="1"/>
          </p:nvPr>
        </p:nvSpPr>
        <p:spPr>
          <a:xfrm>
            <a:off x="457200" y="2209800"/>
            <a:ext cx="6508750" cy="4266002"/>
          </a:xfrm>
        </p:spPr>
        <p:txBody>
          <a:bodyPr/>
          <a:lstStyle/>
          <a:p>
            <a:r>
              <a:rPr lang="en-US" dirty="0" smtClean="0">
                <a:solidFill>
                  <a:srgbClr val="000000"/>
                </a:solidFill>
                <a:latin typeface="Myriad Pro" charset="0"/>
                <a:cs typeface="Myriad Pro" charset="0"/>
              </a:rPr>
              <a:t>Meditation on Jesus’ life in the gospels.</a:t>
            </a:r>
          </a:p>
          <a:p>
            <a:r>
              <a:rPr lang="en-US" dirty="0" smtClean="0">
                <a:solidFill>
                  <a:srgbClr val="000000"/>
                </a:solidFill>
                <a:latin typeface="Myriad Pro" charset="0"/>
                <a:cs typeface="Myriad Pro" charset="0"/>
              </a:rPr>
              <a:t>Connects us to the safe refuge of the Immaculate Heart of Mary </a:t>
            </a:r>
          </a:p>
          <a:p>
            <a:r>
              <a:rPr lang="en-US" dirty="0" smtClean="0">
                <a:solidFill>
                  <a:srgbClr val="000000"/>
                </a:solidFill>
                <a:latin typeface="Myriad Pro" charset="0"/>
                <a:cs typeface="Myriad Pro" charset="0"/>
              </a:rPr>
              <a:t>Hail Mary’s are repetitive but they are also</a:t>
            </a:r>
          </a:p>
          <a:p>
            <a:pPr lvl="1"/>
            <a:r>
              <a:rPr lang="en-US" dirty="0" smtClean="0">
                <a:solidFill>
                  <a:srgbClr val="000000"/>
                </a:solidFill>
                <a:latin typeface="Myriad Pro" charset="0"/>
                <a:cs typeface="Myriad Pro" charset="0"/>
              </a:rPr>
              <a:t>a repetition of the Incarnation</a:t>
            </a:r>
          </a:p>
          <a:p>
            <a:pPr lvl="1"/>
            <a:r>
              <a:rPr lang="en-US" dirty="0" smtClean="0">
                <a:solidFill>
                  <a:srgbClr val="000000"/>
                </a:solidFill>
                <a:latin typeface="Myriad Pro" charset="0"/>
                <a:cs typeface="Myriad Pro" charset="0"/>
              </a:rPr>
              <a:t>Mary’s yes against the enemy’s no</a:t>
            </a:r>
          </a:p>
          <a:p>
            <a:r>
              <a:rPr lang="en-US" dirty="0" smtClean="0">
                <a:solidFill>
                  <a:srgbClr val="000000"/>
                </a:solidFill>
                <a:latin typeface="Myriad Pro" charset="0"/>
                <a:cs typeface="Myriad Pro" charset="0"/>
              </a:rPr>
              <a:t>Fruits of the True Devotion of the Rosary:</a:t>
            </a:r>
          </a:p>
          <a:p>
            <a:pPr lvl="1"/>
            <a:r>
              <a:rPr lang="en-US" dirty="0" smtClean="0">
                <a:solidFill>
                  <a:srgbClr val="000000"/>
                </a:solidFill>
                <a:latin typeface="Myriad Pro" charset="0"/>
                <a:cs typeface="Myriad Pro" charset="0"/>
              </a:rPr>
              <a:t>Death to self</a:t>
            </a:r>
          </a:p>
          <a:p>
            <a:pPr lvl="1"/>
            <a:r>
              <a:rPr lang="en-US" dirty="0" smtClean="0">
                <a:solidFill>
                  <a:srgbClr val="000000"/>
                </a:solidFill>
                <a:latin typeface="Myriad Pro" charset="0"/>
                <a:cs typeface="Myriad Pro" charset="0"/>
              </a:rPr>
              <a:t>Perfection of Soul</a:t>
            </a:r>
          </a:p>
          <a:p>
            <a:pPr lvl="1"/>
            <a:r>
              <a:rPr lang="en-US" dirty="0" smtClean="0">
                <a:solidFill>
                  <a:srgbClr val="000000"/>
                </a:solidFill>
                <a:latin typeface="Myriad Pro" charset="0"/>
                <a:cs typeface="Myriad Pro" charset="0"/>
              </a:rPr>
              <a:t>Contemplation</a:t>
            </a:r>
          </a:p>
          <a:p>
            <a:pPr lvl="1"/>
            <a:endParaRPr lang="en-US" dirty="0" smtClean="0">
              <a:solidFill>
                <a:srgbClr val="000000"/>
              </a:solidFill>
              <a:latin typeface="Myriad Pro" charset="0"/>
              <a:cs typeface="Myriad Pro" charset="0"/>
            </a:endParaRPr>
          </a:p>
          <a:p>
            <a:endParaRPr lang="en-US" dirty="0">
              <a:solidFill>
                <a:srgbClr val="000000"/>
              </a:solidFill>
              <a:latin typeface="Myriad Pro" charset="0"/>
              <a:cs typeface="Myriad Pro" charset="0"/>
            </a:endParaRPr>
          </a:p>
        </p:txBody>
      </p:sp>
    </p:spTree>
    <p:extLst>
      <p:ext uri="{BB962C8B-B14F-4D97-AF65-F5344CB8AC3E}">
        <p14:creationId xmlns:p14="http://schemas.microsoft.com/office/powerpoint/2010/main" val="3526307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53762"/>
            <a:ext cx="6508750" cy="1143000"/>
          </a:xfrm>
        </p:spPr>
        <p:txBody>
          <a:bodyPr/>
          <a:lstStyle/>
          <a:p>
            <a:r>
              <a:rPr lang="es-ES" dirty="0" err="1" smtClean="0">
                <a:latin typeface="Myriad Pro" charset="0"/>
                <a:cs typeface="Myriad Pro" charset="0"/>
              </a:rPr>
              <a:t>Suggestions</a:t>
            </a:r>
            <a:r>
              <a:rPr lang="es-ES" dirty="0" smtClean="0">
                <a:latin typeface="Myriad Pro" charset="0"/>
                <a:cs typeface="Myriad Pro" charset="0"/>
              </a:rPr>
              <a:t> </a:t>
            </a:r>
            <a:r>
              <a:rPr lang="es-ES" dirty="0" err="1" smtClean="0">
                <a:latin typeface="Myriad Pro" charset="0"/>
                <a:cs typeface="Myriad Pro" charset="0"/>
              </a:rPr>
              <a:t>about</a:t>
            </a:r>
            <a:r>
              <a:rPr lang="es-ES" dirty="0" smtClean="0">
                <a:latin typeface="Myriad Pro" charset="0"/>
                <a:cs typeface="Myriad Pro" charset="0"/>
              </a:rPr>
              <a:t> </a:t>
            </a:r>
            <a:r>
              <a:rPr lang="es-ES" dirty="0" err="1" smtClean="0">
                <a:latin typeface="Myriad Pro" charset="0"/>
                <a:cs typeface="Myriad Pro" charset="0"/>
              </a:rPr>
              <a:t>the</a:t>
            </a:r>
            <a:r>
              <a:rPr lang="es-ES" dirty="0" smtClean="0">
                <a:latin typeface="Myriad Pro" charset="0"/>
                <a:cs typeface="Myriad Pro" charset="0"/>
              </a:rPr>
              <a:t> </a:t>
            </a:r>
            <a:r>
              <a:rPr lang="es-ES" dirty="0" err="1" smtClean="0">
                <a:latin typeface="Myriad Pro" charset="0"/>
                <a:cs typeface="Myriad Pro" charset="0"/>
              </a:rPr>
              <a:t>Rosary</a:t>
            </a:r>
            <a:endParaRPr lang="en-US" dirty="0"/>
          </a:p>
        </p:txBody>
      </p:sp>
      <p:sp>
        <p:nvSpPr>
          <p:cNvPr id="3" name="Content Placeholder 2"/>
          <p:cNvSpPr>
            <a:spLocks noGrp="1"/>
          </p:cNvSpPr>
          <p:nvPr>
            <p:ph idx="1"/>
          </p:nvPr>
        </p:nvSpPr>
        <p:spPr>
          <a:xfrm>
            <a:off x="457200" y="1696762"/>
            <a:ext cx="6508750" cy="3916363"/>
          </a:xfrm>
        </p:spPr>
        <p:txBody>
          <a:bodyPr/>
          <a:lstStyle/>
          <a:p>
            <a:r>
              <a:rPr lang="en-US" dirty="0" smtClean="0">
                <a:solidFill>
                  <a:srgbClr val="000000"/>
                </a:solidFill>
                <a:latin typeface="Myriad Pro" charset="0"/>
                <a:cs typeface="Myriad Pro" charset="0"/>
              </a:rPr>
              <a:t>Start Small</a:t>
            </a:r>
          </a:p>
          <a:p>
            <a:pPr lvl="1"/>
            <a:r>
              <a:rPr lang="en-US" dirty="0" smtClean="0">
                <a:solidFill>
                  <a:srgbClr val="000000"/>
                </a:solidFill>
                <a:latin typeface="Myriad Pro" charset="0"/>
                <a:cs typeface="Myriad Pro" charset="0"/>
              </a:rPr>
              <a:t>Daily Rosary</a:t>
            </a:r>
          </a:p>
          <a:p>
            <a:pPr lvl="1"/>
            <a:r>
              <a:rPr lang="en-US" dirty="0" smtClean="0">
                <a:solidFill>
                  <a:srgbClr val="000000"/>
                </a:solidFill>
                <a:latin typeface="Myriad Pro" charset="0"/>
                <a:cs typeface="Myriad Pro" charset="0"/>
              </a:rPr>
              <a:t>Sorrowful mysteries</a:t>
            </a:r>
          </a:p>
          <a:p>
            <a:r>
              <a:rPr lang="en-US" dirty="0" smtClean="0">
                <a:solidFill>
                  <a:srgbClr val="000000"/>
                </a:solidFill>
                <a:latin typeface="Myriad Pro" charset="0"/>
                <a:cs typeface="Myriad Pro" charset="0"/>
              </a:rPr>
              <a:t>Work up to 3 mysteries of the Rosary</a:t>
            </a:r>
          </a:p>
          <a:p>
            <a:pPr lvl="1"/>
            <a:r>
              <a:rPr lang="en-US" dirty="0" smtClean="0">
                <a:solidFill>
                  <a:srgbClr val="000000"/>
                </a:solidFill>
                <a:latin typeface="Myriad Pro" charset="0"/>
                <a:cs typeface="Myriad Pro" charset="0"/>
              </a:rPr>
              <a:t>Always in accord with ones state in life (Priest, lay, married)</a:t>
            </a:r>
          </a:p>
          <a:p>
            <a:pPr lvl="1"/>
            <a:r>
              <a:rPr lang="en-US" dirty="0" smtClean="0">
                <a:solidFill>
                  <a:srgbClr val="000000"/>
                </a:solidFill>
                <a:latin typeface="Myriad Pro" charset="0"/>
                <a:cs typeface="Myriad Pro" charset="0"/>
              </a:rPr>
              <a:t>It helps to pray as a family</a:t>
            </a:r>
          </a:p>
          <a:p>
            <a:pPr lvl="1"/>
            <a:r>
              <a:rPr lang="en-US" dirty="0" smtClean="0">
                <a:solidFill>
                  <a:srgbClr val="000000"/>
                </a:solidFill>
                <a:latin typeface="Myriad Pro" charset="0"/>
                <a:cs typeface="Myriad Pro" charset="0"/>
              </a:rPr>
              <a:t>It helps to invite friends to join you in the commitment to pray the rosary</a:t>
            </a:r>
            <a:r>
              <a:rPr lang="en-US" dirty="0" smtClean="0">
                <a:solidFill>
                  <a:srgbClr val="000000"/>
                </a:solidFill>
                <a:latin typeface="Myriad Pro" charset="0"/>
                <a:cs typeface="Myriad Pro" charset="0"/>
              </a:rPr>
              <a:t>.</a:t>
            </a:r>
            <a:endParaRPr lang="en-US" dirty="0" smtClean="0">
              <a:solidFill>
                <a:srgbClr val="000000"/>
              </a:solidFill>
              <a:latin typeface="Myriad Pro" charset="0"/>
              <a:cs typeface="Myriad Pro" charset="0"/>
            </a:endParaRPr>
          </a:p>
        </p:txBody>
      </p:sp>
      <p:sp>
        <p:nvSpPr>
          <p:cNvPr id="5" name="TextBox 4"/>
          <p:cNvSpPr txBox="1"/>
          <p:nvPr/>
        </p:nvSpPr>
        <p:spPr>
          <a:xfrm>
            <a:off x="219489" y="5039363"/>
            <a:ext cx="6746461" cy="1292662"/>
          </a:xfrm>
          <a:prstGeom prst="rect">
            <a:avLst/>
          </a:prstGeom>
          <a:noFill/>
        </p:spPr>
        <p:txBody>
          <a:bodyPr wrap="square" rtlCol="0">
            <a:spAutoFit/>
          </a:bodyPr>
          <a:lstStyle/>
          <a:p>
            <a:r>
              <a:rPr lang="en-US" sz="2000" dirty="0">
                <a:solidFill>
                  <a:srgbClr val="000000"/>
                </a:solidFill>
                <a:latin typeface="Myriad Pro Black"/>
                <a:cs typeface="Myriad Pro Black"/>
              </a:rPr>
              <a:t>Remember that 20 minutes of praying the rosary </a:t>
            </a:r>
            <a:r>
              <a:rPr lang="en-US" sz="2000" dirty="0" smtClean="0">
                <a:solidFill>
                  <a:srgbClr val="000000"/>
                </a:solidFill>
                <a:latin typeface="Myriad Pro Black"/>
                <a:cs typeface="Myriad Pro Black"/>
              </a:rPr>
              <a:t>is more restful to our spirit than 30 minutes of watching television.  Our soul NEEDS prayer to breath.</a:t>
            </a:r>
            <a:endParaRPr lang="en-US" sz="2000" dirty="0">
              <a:solidFill>
                <a:srgbClr val="000000"/>
              </a:solidFill>
              <a:latin typeface="Myriad Pro Black"/>
              <a:cs typeface="Myriad Pro Black"/>
            </a:endParaRPr>
          </a:p>
          <a:p>
            <a:endParaRPr lang="en-US" dirty="0"/>
          </a:p>
        </p:txBody>
      </p:sp>
    </p:spTree>
    <p:extLst>
      <p:ext uri="{BB962C8B-B14F-4D97-AF65-F5344CB8AC3E}">
        <p14:creationId xmlns:p14="http://schemas.microsoft.com/office/powerpoint/2010/main" val="32663622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1568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69442"/>
            <a:ext cx="6508750" cy="1143000"/>
          </a:xfrm>
        </p:spPr>
        <p:txBody>
          <a:bodyPr/>
          <a:lstStyle/>
          <a:p>
            <a:r>
              <a:rPr lang="es-ES" dirty="0" err="1" smtClean="0">
                <a:latin typeface="Myriad Pro" charset="0"/>
                <a:cs typeface="Myriad Pro" charset="0"/>
              </a:rPr>
              <a:t>The</a:t>
            </a:r>
            <a:r>
              <a:rPr lang="es-ES" dirty="0" smtClean="0">
                <a:latin typeface="Myriad Pro" charset="0"/>
                <a:cs typeface="Myriad Pro" charset="0"/>
              </a:rPr>
              <a:t> </a:t>
            </a:r>
            <a:r>
              <a:rPr lang="es-ES" dirty="0" err="1" smtClean="0">
                <a:latin typeface="Myriad Pro" charset="0"/>
                <a:cs typeface="Myriad Pro" charset="0"/>
              </a:rPr>
              <a:t>Stations</a:t>
            </a:r>
            <a:r>
              <a:rPr lang="es-ES" dirty="0" smtClean="0">
                <a:latin typeface="Myriad Pro" charset="0"/>
                <a:cs typeface="Myriad Pro" charset="0"/>
              </a:rPr>
              <a:t> of </a:t>
            </a:r>
            <a:r>
              <a:rPr lang="es-ES" dirty="0" err="1" smtClean="0">
                <a:latin typeface="Myriad Pro" charset="0"/>
                <a:cs typeface="Myriad Pro" charset="0"/>
              </a:rPr>
              <a:t>the</a:t>
            </a:r>
            <a:r>
              <a:rPr lang="es-ES" dirty="0" smtClean="0">
                <a:latin typeface="Myriad Pro" charset="0"/>
                <a:cs typeface="Myriad Pro" charset="0"/>
              </a:rPr>
              <a:t> Cross</a:t>
            </a:r>
            <a:endParaRPr lang="en-US" dirty="0"/>
          </a:p>
        </p:txBody>
      </p:sp>
      <p:sp>
        <p:nvSpPr>
          <p:cNvPr id="3" name="Content Placeholder 2"/>
          <p:cNvSpPr>
            <a:spLocks noGrp="1"/>
          </p:cNvSpPr>
          <p:nvPr>
            <p:ph idx="1"/>
          </p:nvPr>
        </p:nvSpPr>
        <p:spPr>
          <a:xfrm>
            <a:off x="457200" y="1880522"/>
            <a:ext cx="6508750" cy="3916363"/>
          </a:xfrm>
        </p:spPr>
        <p:txBody>
          <a:bodyPr/>
          <a:lstStyle/>
          <a:p>
            <a:r>
              <a:rPr lang="en-US" dirty="0" smtClean="0">
                <a:solidFill>
                  <a:srgbClr val="000000"/>
                </a:solidFill>
                <a:latin typeface="Myriad Pro" charset="0"/>
                <a:cs typeface="Myriad Pro" charset="0"/>
              </a:rPr>
              <a:t>Walking </a:t>
            </a:r>
            <a:r>
              <a:rPr lang="en-US" dirty="0" smtClean="0">
                <a:solidFill>
                  <a:srgbClr val="000000"/>
                </a:solidFill>
                <a:latin typeface="Myriad Pro" charset="0"/>
                <a:cs typeface="Myriad Pro" charset="0"/>
              </a:rPr>
              <a:t>with Jesus the road to Calvary</a:t>
            </a:r>
          </a:p>
          <a:p>
            <a:r>
              <a:rPr lang="en-US" dirty="0" smtClean="0">
                <a:solidFill>
                  <a:srgbClr val="000000"/>
                </a:solidFill>
                <a:latin typeface="Myriad Pro" charset="0"/>
                <a:cs typeface="Myriad Pro" charset="0"/>
              </a:rPr>
              <a:t>Consideration of the depths of Jesus’ </a:t>
            </a:r>
            <a:r>
              <a:rPr lang="en-US" dirty="0" smtClean="0">
                <a:solidFill>
                  <a:srgbClr val="000000"/>
                </a:solidFill>
                <a:latin typeface="Myriad Pro" charset="0"/>
                <a:cs typeface="Myriad Pro" charset="0"/>
              </a:rPr>
              <a:t>love</a:t>
            </a:r>
            <a:endParaRPr lang="en-US" dirty="0" smtClean="0">
              <a:solidFill>
                <a:srgbClr val="000000"/>
              </a:solidFill>
              <a:latin typeface="Myriad Pro" charset="0"/>
              <a:cs typeface="Myriad Pro" charset="0"/>
            </a:endParaRPr>
          </a:p>
          <a:p>
            <a:pPr lvl="1"/>
            <a:r>
              <a:rPr lang="en-US" dirty="0" smtClean="0">
                <a:solidFill>
                  <a:srgbClr val="000000"/>
                </a:solidFill>
                <a:latin typeface="Myriad Pro" charset="0"/>
                <a:cs typeface="Myriad Pro" charset="0"/>
              </a:rPr>
              <a:t>In the midst of his agony he loves </a:t>
            </a:r>
            <a:r>
              <a:rPr lang="en-US" dirty="0" smtClean="0">
                <a:solidFill>
                  <a:srgbClr val="000000"/>
                </a:solidFill>
                <a:latin typeface="Myriad Pro" charset="0"/>
                <a:cs typeface="Myriad Pro" charset="0"/>
              </a:rPr>
              <a:t>us</a:t>
            </a:r>
          </a:p>
          <a:p>
            <a:pPr lvl="1"/>
            <a:r>
              <a:rPr lang="en-US" dirty="0" smtClean="0">
                <a:solidFill>
                  <a:srgbClr val="000000"/>
                </a:solidFill>
                <a:latin typeface="Myriad Pro" charset="0"/>
                <a:cs typeface="Myriad Pro" charset="0"/>
              </a:rPr>
              <a:t>Jesus does not regret his suffering</a:t>
            </a:r>
            <a:endParaRPr lang="en-US" dirty="0" smtClean="0">
              <a:solidFill>
                <a:srgbClr val="000000"/>
              </a:solidFill>
              <a:latin typeface="Myriad Pro" charset="0"/>
              <a:cs typeface="Myriad Pro" charset="0"/>
            </a:endParaRPr>
          </a:p>
          <a:p>
            <a:pPr lvl="1"/>
            <a:r>
              <a:rPr lang="en-US" dirty="0" smtClean="0">
                <a:solidFill>
                  <a:srgbClr val="000000"/>
                </a:solidFill>
                <a:latin typeface="Myriad Pro" charset="0"/>
                <a:cs typeface="Myriad Pro" charset="0"/>
              </a:rPr>
              <a:t>In considering his love we receive it as a grace</a:t>
            </a:r>
            <a:endParaRPr lang="en-US" dirty="0" smtClean="0">
              <a:solidFill>
                <a:srgbClr val="000000"/>
              </a:solidFill>
              <a:latin typeface="Myriad Pro" charset="0"/>
              <a:cs typeface="Myriad Pro" charset="0"/>
            </a:endParaRPr>
          </a:p>
          <a:p>
            <a:r>
              <a:rPr lang="en-US" dirty="0" smtClean="0">
                <a:solidFill>
                  <a:srgbClr val="000000"/>
                </a:solidFill>
                <a:latin typeface="Myriad Pro" charset="0"/>
                <a:cs typeface="Myriad Pro" charset="0"/>
              </a:rPr>
              <a:t>It is a </a:t>
            </a:r>
            <a:r>
              <a:rPr lang="en-US" dirty="0" smtClean="0">
                <a:solidFill>
                  <a:srgbClr val="000000"/>
                </a:solidFill>
                <a:latin typeface="Myriad Pro" charset="0"/>
                <a:cs typeface="Myriad Pro" charset="0"/>
              </a:rPr>
              <a:t>devotion</a:t>
            </a:r>
            <a:r>
              <a:rPr lang="en-US" dirty="0">
                <a:solidFill>
                  <a:srgbClr val="000000"/>
                </a:solidFill>
                <a:latin typeface="Myriad Pro" charset="0"/>
                <a:cs typeface="Myriad Pro" charset="0"/>
              </a:rPr>
              <a:t> </a:t>
            </a:r>
            <a:r>
              <a:rPr lang="en-US" dirty="0" smtClean="0">
                <a:solidFill>
                  <a:srgbClr val="000000"/>
                </a:solidFill>
                <a:latin typeface="Myriad Pro" charset="0"/>
                <a:cs typeface="Myriad Pro" charset="0"/>
              </a:rPr>
              <a:t>entering </a:t>
            </a:r>
            <a:r>
              <a:rPr lang="en-US" dirty="0" smtClean="0">
                <a:solidFill>
                  <a:srgbClr val="000000"/>
                </a:solidFill>
                <a:latin typeface="Myriad Pro" charset="0"/>
                <a:cs typeface="Myriad Pro" charset="0"/>
              </a:rPr>
              <a:t>into the mystery of Jesus’ passion.</a:t>
            </a:r>
          </a:p>
        </p:txBody>
      </p:sp>
    </p:spTree>
    <p:extLst>
      <p:ext uri="{BB962C8B-B14F-4D97-AF65-F5344CB8AC3E}">
        <p14:creationId xmlns:p14="http://schemas.microsoft.com/office/powerpoint/2010/main" val="21306709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dirty="0" smtClean="0">
                <a:latin typeface="Myriad Pro" charset="0"/>
                <a:cs typeface="Myriad Pro" charset="0"/>
              </a:rPr>
              <a:t>St. </a:t>
            </a:r>
            <a:r>
              <a:rPr lang="es-ES" dirty="0" err="1" smtClean="0">
                <a:latin typeface="Myriad Pro" charset="0"/>
                <a:cs typeface="Myriad Pro" charset="0"/>
              </a:rPr>
              <a:t>Bridget</a:t>
            </a:r>
            <a:r>
              <a:rPr lang="es-ES" dirty="0" smtClean="0">
                <a:latin typeface="Myriad Pro" charset="0"/>
                <a:cs typeface="Myriad Pro" charset="0"/>
              </a:rPr>
              <a:t> </a:t>
            </a:r>
            <a:r>
              <a:rPr lang="es-ES" dirty="0" err="1" smtClean="0">
                <a:latin typeface="Myriad Pro" charset="0"/>
                <a:cs typeface="Myriad Pro" charset="0"/>
              </a:rPr>
              <a:t>Prayers</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Myriad Pro" charset="0"/>
                <a:cs typeface="Myriad Pro" charset="0"/>
              </a:rPr>
              <a:t>15 Prayers of St. Bridget honor the wounds of Jesus</a:t>
            </a:r>
          </a:p>
          <a:p>
            <a:pPr lvl="1"/>
            <a:r>
              <a:rPr lang="en-US" dirty="0" smtClean="0">
                <a:solidFill>
                  <a:srgbClr val="000000"/>
                </a:solidFill>
                <a:latin typeface="Myriad Pro" charset="0"/>
                <a:cs typeface="Myriad Pro" charset="0"/>
              </a:rPr>
              <a:t>Bridget wanted to know each of wounds of Jesus to honor them.</a:t>
            </a:r>
          </a:p>
          <a:p>
            <a:pPr lvl="1"/>
            <a:r>
              <a:rPr lang="en-US" dirty="0" smtClean="0">
                <a:solidFill>
                  <a:srgbClr val="000000"/>
                </a:solidFill>
                <a:latin typeface="Myriad Pro" charset="0"/>
                <a:cs typeface="Myriad Pro" charset="0"/>
              </a:rPr>
              <a:t>After a long time Jesus revealed he received 5,480 wounds.</a:t>
            </a:r>
          </a:p>
          <a:p>
            <a:pPr lvl="1"/>
            <a:r>
              <a:rPr lang="en-US" dirty="0" smtClean="0">
                <a:solidFill>
                  <a:srgbClr val="000000"/>
                </a:solidFill>
                <a:latin typeface="Myriad Pro" charset="0"/>
                <a:cs typeface="Myriad Pro" charset="0"/>
              </a:rPr>
              <a:t>The 15 prayers said each day for a year honors the each of the wounds of Jesus.</a:t>
            </a:r>
          </a:p>
          <a:p>
            <a:r>
              <a:rPr lang="en-US" dirty="0" smtClean="0">
                <a:solidFill>
                  <a:srgbClr val="000000"/>
                </a:solidFill>
                <a:latin typeface="Myriad Pro" charset="0"/>
                <a:cs typeface="Myriad Pro" charset="0"/>
              </a:rPr>
              <a:t>As a Devotion we pray the St. Bridget prayers in order to more deeply appreciate and honor the wounds of Jesus.</a:t>
            </a:r>
          </a:p>
        </p:txBody>
      </p:sp>
    </p:spTree>
    <p:extLst>
      <p:ext uri="{BB962C8B-B14F-4D97-AF65-F5344CB8AC3E}">
        <p14:creationId xmlns:p14="http://schemas.microsoft.com/office/powerpoint/2010/main" val="22773980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dirty="0" err="1" smtClean="0">
                <a:latin typeface="Myriad Pro" charset="0"/>
                <a:cs typeface="Myriad Pro" charset="0"/>
              </a:rPr>
              <a:t>Prayer</a:t>
            </a:r>
            <a:r>
              <a:rPr lang="es-ES" dirty="0" smtClean="0">
                <a:latin typeface="Myriad Pro" charset="0"/>
                <a:cs typeface="Myriad Pro" charset="0"/>
              </a:rPr>
              <a:t> </a:t>
            </a:r>
            <a:r>
              <a:rPr lang="es-ES" dirty="0" err="1" smtClean="0">
                <a:latin typeface="Myriad Pro" charset="0"/>
                <a:cs typeface="Myriad Pro" charset="0"/>
              </a:rPr>
              <a:t>for</a:t>
            </a:r>
            <a:r>
              <a:rPr lang="es-ES" dirty="0" smtClean="0">
                <a:latin typeface="Myriad Pro" charset="0"/>
                <a:cs typeface="Myriad Pro" charset="0"/>
              </a:rPr>
              <a:t> </a:t>
            </a:r>
            <a:r>
              <a:rPr lang="es-ES" dirty="0" err="1" smtClean="0">
                <a:latin typeface="Myriad Pro" charset="0"/>
                <a:cs typeface="Myriad Pro" charset="0"/>
              </a:rPr>
              <a:t>the</a:t>
            </a:r>
            <a:r>
              <a:rPr lang="es-ES" dirty="0" smtClean="0">
                <a:latin typeface="Myriad Pro" charset="0"/>
                <a:cs typeface="Myriad Pro" charset="0"/>
              </a:rPr>
              <a:t> </a:t>
            </a:r>
            <a:r>
              <a:rPr lang="es-ES" dirty="0" err="1" smtClean="0">
                <a:latin typeface="Myriad Pro" charset="0"/>
                <a:cs typeface="Myriad Pro" charset="0"/>
              </a:rPr>
              <a:t>Holy</a:t>
            </a:r>
            <a:r>
              <a:rPr lang="es-ES" dirty="0" smtClean="0">
                <a:latin typeface="Myriad Pro" charset="0"/>
                <a:cs typeface="Myriad Pro" charset="0"/>
              </a:rPr>
              <a:t> </a:t>
            </a:r>
            <a:r>
              <a:rPr lang="es-ES" dirty="0" err="1" smtClean="0">
                <a:latin typeface="Myriad Pro" charset="0"/>
                <a:cs typeface="Myriad Pro" charset="0"/>
              </a:rPr>
              <a:t>Souls</a:t>
            </a:r>
            <a:endParaRPr lang="en-US" dirty="0"/>
          </a:p>
        </p:txBody>
      </p:sp>
      <p:sp>
        <p:nvSpPr>
          <p:cNvPr id="3" name="Content Placeholder 2"/>
          <p:cNvSpPr>
            <a:spLocks noGrp="1"/>
          </p:cNvSpPr>
          <p:nvPr>
            <p:ph idx="1"/>
          </p:nvPr>
        </p:nvSpPr>
        <p:spPr>
          <a:xfrm>
            <a:off x="457200" y="2209800"/>
            <a:ext cx="3979579" cy="3916363"/>
          </a:xfrm>
        </p:spPr>
        <p:txBody>
          <a:bodyPr/>
          <a:lstStyle/>
          <a:p>
            <a:r>
              <a:rPr lang="en-US" dirty="0" smtClean="0">
                <a:solidFill>
                  <a:srgbClr val="000000"/>
                </a:solidFill>
                <a:latin typeface="Myriad Pro" charset="0"/>
                <a:cs typeface="Myriad Pro" charset="0"/>
              </a:rPr>
              <a:t>Act of Charity</a:t>
            </a:r>
          </a:p>
          <a:p>
            <a:r>
              <a:rPr lang="en-US" dirty="0" smtClean="0">
                <a:solidFill>
                  <a:srgbClr val="000000"/>
                </a:solidFill>
                <a:latin typeface="Myriad Pro" charset="0"/>
                <a:cs typeface="Myriad Pro" charset="0"/>
              </a:rPr>
              <a:t>Helps the Holy Souls get to heaven</a:t>
            </a:r>
            <a:endParaRPr lang="en-US" dirty="0">
              <a:solidFill>
                <a:srgbClr val="000000"/>
              </a:solidFill>
              <a:latin typeface="Myriad Pro" charset="0"/>
              <a:cs typeface="Myriad Pro" charset="0"/>
            </a:endParaRPr>
          </a:p>
          <a:p>
            <a:r>
              <a:rPr lang="en-US" dirty="0" smtClean="0">
                <a:solidFill>
                  <a:srgbClr val="000000"/>
                </a:solidFill>
                <a:latin typeface="Myriad Pro" charset="0"/>
                <a:cs typeface="Myriad Pro" charset="0"/>
              </a:rPr>
              <a:t>The Holy Souls help us</a:t>
            </a:r>
          </a:p>
          <a:p>
            <a:pPr lvl="1"/>
            <a:r>
              <a:rPr lang="en-US" dirty="0" smtClean="0">
                <a:solidFill>
                  <a:srgbClr val="000000"/>
                </a:solidFill>
                <a:latin typeface="Myriad Pro" charset="0"/>
                <a:cs typeface="Myriad Pro" charset="0"/>
              </a:rPr>
              <a:t>God always rewards charity</a:t>
            </a:r>
          </a:p>
          <a:p>
            <a:pPr lvl="1"/>
            <a:r>
              <a:rPr lang="en-US" dirty="0" smtClean="0">
                <a:solidFill>
                  <a:srgbClr val="000000"/>
                </a:solidFill>
                <a:latin typeface="Myriad Pro" charset="0"/>
                <a:cs typeface="Myriad Pro" charset="0"/>
              </a:rPr>
              <a:t>Souls are grateful and pray for us</a:t>
            </a:r>
          </a:p>
          <a:p>
            <a:pPr lvl="1"/>
            <a:endParaRPr lang="en-US" dirty="0" smtClean="0">
              <a:solidFill>
                <a:srgbClr val="000000"/>
              </a:solidFill>
              <a:latin typeface="Myriad Pro" charset="0"/>
              <a:cs typeface="Myriad Pro" charset="0"/>
            </a:endParaRPr>
          </a:p>
        </p:txBody>
      </p:sp>
      <p:sp>
        <p:nvSpPr>
          <p:cNvPr id="4" name="TextBox 3"/>
          <p:cNvSpPr txBox="1"/>
          <p:nvPr/>
        </p:nvSpPr>
        <p:spPr>
          <a:xfrm>
            <a:off x="2916046" y="7039211"/>
            <a:ext cx="3888062" cy="1754327"/>
          </a:xfrm>
          <a:prstGeom prst="rect">
            <a:avLst/>
          </a:prstGeom>
          <a:noFill/>
        </p:spPr>
        <p:txBody>
          <a:bodyPr wrap="square" rtlCol="0">
            <a:spAutoFit/>
          </a:bodyPr>
          <a:lstStyle/>
          <a:p>
            <a:r>
              <a:rPr lang="en-US" dirty="0" smtClean="0"/>
              <a:t>We may piously believe that God makes our prayers known to them; and then they, full of charity as they are, most assuredly do not omit to pray for us.”  St. </a:t>
            </a:r>
            <a:r>
              <a:rPr lang="en-US" dirty="0" err="1" smtClean="0"/>
              <a:t>Alphonsus</a:t>
            </a:r>
            <a:r>
              <a:rPr lang="en-US" dirty="0" smtClean="0"/>
              <a:t> </a:t>
            </a:r>
            <a:r>
              <a:rPr lang="en-US" dirty="0" err="1" smtClean="0"/>
              <a:t>Ligouri</a:t>
            </a:r>
            <a:r>
              <a:rPr lang="en-US" dirty="0" smtClean="0"/>
              <a:t> – The Great Means of Salvation and of Perfection</a:t>
            </a:r>
            <a:endParaRPr lang="en-US" dirty="0"/>
          </a:p>
        </p:txBody>
      </p:sp>
      <p:sp>
        <p:nvSpPr>
          <p:cNvPr id="5" name="TextBox 4"/>
          <p:cNvSpPr txBox="1"/>
          <p:nvPr/>
        </p:nvSpPr>
        <p:spPr>
          <a:xfrm>
            <a:off x="4436779" y="2547887"/>
            <a:ext cx="4044839" cy="2585323"/>
          </a:xfrm>
          <a:prstGeom prst="rect">
            <a:avLst/>
          </a:prstGeom>
          <a:noFill/>
        </p:spPr>
        <p:txBody>
          <a:bodyPr wrap="square" rtlCol="0">
            <a:spAutoFit/>
          </a:bodyPr>
          <a:lstStyle/>
          <a:p>
            <a:r>
              <a:rPr lang="en-US" dirty="0" smtClean="0">
                <a:latin typeface="Myriad Pro"/>
                <a:cs typeface="Myriad Pro"/>
              </a:rPr>
              <a:t>“Oh! If it were but known how great is the power of the good souls in purgatory with the Heart of God, and if we knew all the graces we can obtain through their intercession, they would not be so much forgotten. We must, therefore, pray much for them, that they may pray much for us.</a:t>
            </a:r>
            <a:r>
              <a:rPr lang="en-US" dirty="0" smtClean="0">
                <a:latin typeface="Myriad Pro"/>
                <a:cs typeface="Myriad Pro"/>
              </a:rPr>
              <a:t>”   </a:t>
            </a:r>
            <a:r>
              <a:rPr lang="en-US" dirty="0" smtClean="0">
                <a:latin typeface="Myriad Pro"/>
                <a:cs typeface="Myriad Pro"/>
              </a:rPr>
              <a:t>– St. John </a:t>
            </a:r>
            <a:r>
              <a:rPr lang="en-US" dirty="0" err="1" smtClean="0">
                <a:latin typeface="Myriad Pro"/>
                <a:cs typeface="Myriad Pro"/>
              </a:rPr>
              <a:t>Vianney</a:t>
            </a:r>
            <a:endParaRPr lang="en-US" dirty="0">
              <a:latin typeface="Myriad Pro"/>
              <a:cs typeface="Myriad Pro"/>
            </a:endParaRPr>
          </a:p>
        </p:txBody>
      </p:sp>
    </p:spTree>
    <p:extLst>
      <p:ext uri="{BB962C8B-B14F-4D97-AF65-F5344CB8AC3E}">
        <p14:creationId xmlns:p14="http://schemas.microsoft.com/office/powerpoint/2010/main" val="8307243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Imagen 1" descr="New Logo Feb 201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585" y="2578570"/>
            <a:ext cx="34210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Myriad Pro" charset="0"/>
                <a:cs typeface="Myriad Pro" charset="0"/>
              </a:rPr>
              <a:t>The Daily </a:t>
            </a:r>
            <a:r>
              <a:rPr lang="en-US" dirty="0">
                <a:latin typeface="Myriad Pro" charset="0"/>
                <a:cs typeface="Myriad Pro" charset="0"/>
              </a:rPr>
              <a:t>Spiritual </a:t>
            </a:r>
            <a:r>
              <a:rPr lang="en-US" dirty="0" smtClean="0">
                <a:latin typeface="Myriad Pro" charset="0"/>
                <a:cs typeface="Myriad Pro" charset="0"/>
              </a:rPr>
              <a:t>Guidelines Suggested by the Mission</a:t>
            </a:r>
            <a:endParaRPr lang="en-US" dirty="0">
              <a:latin typeface="Myriad Pro" charset="0"/>
              <a:cs typeface="Myriad Pro" charset="0"/>
            </a:endParaRPr>
          </a:p>
        </p:txBody>
      </p:sp>
      <p:sp>
        <p:nvSpPr>
          <p:cNvPr id="3" name="Content Placeholder 2"/>
          <p:cNvSpPr>
            <a:spLocks noGrp="1"/>
          </p:cNvSpPr>
          <p:nvPr>
            <p:ph idx="1"/>
          </p:nvPr>
        </p:nvSpPr>
        <p:spPr/>
        <p:txBody>
          <a:bodyPr/>
          <a:lstStyle/>
          <a:p>
            <a:r>
              <a:rPr lang="en-US" dirty="0">
                <a:solidFill>
                  <a:srgbClr val="000000"/>
                </a:solidFill>
              </a:rPr>
              <a:t>Found in pages 48-49 of the Missions </a:t>
            </a:r>
            <a:r>
              <a:rPr lang="en-US" dirty="0" smtClean="0">
                <a:solidFill>
                  <a:srgbClr val="000000"/>
                </a:solidFill>
              </a:rPr>
              <a:t>Manual</a:t>
            </a:r>
            <a:endParaRPr lang="en-US" dirty="0" smtClean="0">
              <a:latin typeface="Myriad Pro" charset="0"/>
              <a:cs typeface="Myriad Pro" charset="0"/>
            </a:endParaRPr>
          </a:p>
          <a:p>
            <a:r>
              <a:rPr lang="en-US" dirty="0" smtClean="0">
                <a:latin typeface="Myriad Pro" charset="0"/>
                <a:cs typeface="Myriad Pro" charset="0"/>
              </a:rPr>
              <a:t>A </a:t>
            </a:r>
            <a:r>
              <a:rPr lang="en-US" dirty="0">
                <a:latin typeface="Myriad Pro" charset="0"/>
                <a:cs typeface="Myriad Pro" charset="0"/>
              </a:rPr>
              <a:t>suggested approach to prayer, utilizing the sacraments and other helpful elements in the tradition.</a:t>
            </a:r>
          </a:p>
          <a:p>
            <a:r>
              <a:rPr lang="en-US" dirty="0" smtClean="0">
                <a:solidFill>
                  <a:srgbClr val="000000"/>
                </a:solidFill>
                <a:latin typeface="Myriad Pro"/>
                <a:cs typeface="Myriad Pro"/>
              </a:rPr>
              <a:t>The guidelines are offered to foster a living relationship with God.</a:t>
            </a:r>
            <a:endParaRPr lang="en-US" dirty="0">
              <a:solidFill>
                <a:srgbClr val="000000"/>
              </a:solidFill>
              <a:latin typeface="Myriad Pro"/>
              <a:cs typeface="Myriad Pro"/>
            </a:endParaRPr>
          </a:p>
          <a:p>
            <a:endParaRPr lang="en-US" dirty="0">
              <a:solidFill>
                <a:srgbClr val="000000"/>
              </a:solidFill>
              <a:latin typeface="Myriad Pro"/>
              <a:cs typeface="Myriad Pro"/>
            </a:endParaRPr>
          </a:p>
        </p:txBody>
      </p:sp>
    </p:spTree>
    <p:extLst>
      <p:ext uri="{BB962C8B-B14F-4D97-AF65-F5344CB8AC3E}">
        <p14:creationId xmlns:p14="http://schemas.microsoft.com/office/powerpoint/2010/main" val="8709101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 y="0"/>
            <a:ext cx="9140079" cy="6858000"/>
          </a:xfrm>
          <a:prstGeom prst="rect">
            <a:avLst/>
          </a:prstGeom>
        </p:spPr>
      </p:pic>
      <p:sp>
        <p:nvSpPr>
          <p:cNvPr id="2" name="Rectangle 1"/>
          <p:cNvSpPr/>
          <p:nvPr/>
        </p:nvSpPr>
        <p:spPr>
          <a:xfrm>
            <a:off x="2125757" y="958182"/>
            <a:ext cx="5101648" cy="646331"/>
          </a:xfrm>
          <a:prstGeom prst="rect">
            <a:avLst/>
          </a:prstGeom>
        </p:spPr>
        <p:txBody>
          <a:bodyPr wrap="square">
            <a:spAutoFit/>
          </a:bodyPr>
          <a:lstStyle/>
          <a:p>
            <a:r>
              <a:rPr lang="en-US" sz="3600" dirty="0" smtClean="0">
                <a:solidFill>
                  <a:schemeClr val="accent1"/>
                </a:solidFill>
                <a:latin typeface="Myriad Pro" charset="0"/>
                <a:cs typeface="Myriad Pro" charset="0"/>
              </a:rPr>
              <a:t>Living out our Conversion</a:t>
            </a:r>
            <a:endParaRPr lang="en-US" sz="3600" dirty="0" smtClean="0">
              <a:solidFill>
                <a:schemeClr val="accent1"/>
              </a:solidFill>
              <a:latin typeface="Myriad Pro" charset="0"/>
              <a:cs typeface="Myriad Pro" charset="0"/>
            </a:endParaRPr>
          </a:p>
        </p:txBody>
      </p:sp>
    </p:spTree>
    <p:extLst>
      <p:ext uri="{BB962C8B-B14F-4D97-AF65-F5344CB8AC3E}">
        <p14:creationId xmlns:p14="http://schemas.microsoft.com/office/powerpoint/2010/main" val="30759399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1568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274638"/>
            <a:ext cx="6880225" cy="1143000"/>
          </a:xfrm>
        </p:spPr>
        <p:txBody>
          <a:bodyPr rtlCol="0">
            <a:normAutofit fontScale="90000"/>
          </a:bodyPr>
          <a:lstStyle/>
          <a:p>
            <a:pPr eaLnBrk="1" fontAlgn="auto" hangingPunct="1">
              <a:spcAft>
                <a:spcPts val="0"/>
              </a:spcAft>
              <a:defRPr/>
            </a:pPr>
            <a:r>
              <a:rPr lang="es-ES_tradnl" b="1" dirty="0" err="1" smtClean="0">
                <a:latin typeface="Myriad Pro"/>
                <a:ea typeface="+mj-ea"/>
                <a:cs typeface="Myriad Pro"/>
              </a:rPr>
              <a:t>Attitudes</a:t>
            </a:r>
            <a:r>
              <a:rPr lang="es-ES_tradnl" b="1" dirty="0" smtClean="0">
                <a:latin typeface="Myriad Pro"/>
                <a:ea typeface="+mj-ea"/>
                <a:cs typeface="Myriad Pro"/>
              </a:rPr>
              <a:t> </a:t>
            </a:r>
            <a:r>
              <a:rPr lang="es-ES_tradnl" b="1" dirty="0" err="1" smtClean="0">
                <a:latin typeface="Myriad Pro"/>
                <a:ea typeface="+mj-ea"/>
                <a:cs typeface="Myriad Pro"/>
              </a:rPr>
              <a:t>for</a:t>
            </a:r>
            <a:r>
              <a:rPr lang="es-ES_tradnl" b="1" dirty="0" smtClean="0">
                <a:latin typeface="Myriad Pro"/>
                <a:ea typeface="+mj-ea"/>
                <a:cs typeface="Myriad Pro"/>
              </a:rPr>
              <a:t> Living </a:t>
            </a:r>
            <a:r>
              <a:rPr lang="es-ES_tradnl" b="1" dirty="0" err="1" smtClean="0">
                <a:latin typeface="Myriad Pro"/>
                <a:ea typeface="+mj-ea"/>
                <a:cs typeface="Myriad Pro"/>
              </a:rPr>
              <a:t>out</a:t>
            </a:r>
            <a:r>
              <a:rPr lang="es-ES_tradnl" b="1" dirty="0" smtClean="0">
                <a:latin typeface="Myriad Pro"/>
                <a:ea typeface="+mj-ea"/>
                <a:cs typeface="Myriad Pro"/>
              </a:rPr>
              <a:t> </a:t>
            </a:r>
            <a:r>
              <a:rPr lang="es-ES_tradnl" b="1" dirty="0" err="1" smtClean="0">
                <a:latin typeface="Myriad Pro"/>
                <a:ea typeface="+mj-ea"/>
                <a:cs typeface="Myriad Pro"/>
              </a:rPr>
              <a:t>Conversion</a:t>
            </a:r>
            <a:endParaRPr lang="es-ES" b="1" dirty="0">
              <a:latin typeface="Myriad Pro"/>
              <a:ea typeface="+mj-ea"/>
              <a:cs typeface="Myriad Pro"/>
            </a:endParaRPr>
          </a:p>
        </p:txBody>
      </p:sp>
      <p:sp>
        <p:nvSpPr>
          <p:cNvPr id="3" name="Marcador de contenido 2"/>
          <p:cNvSpPr>
            <a:spLocks noGrp="1"/>
          </p:cNvSpPr>
          <p:nvPr>
            <p:ph idx="1"/>
          </p:nvPr>
        </p:nvSpPr>
        <p:spPr>
          <a:xfrm>
            <a:off x="457200" y="1944310"/>
            <a:ext cx="4638042" cy="3794537"/>
          </a:xfrm>
        </p:spPr>
        <p:txBody>
          <a:bodyPr rtlCol="0">
            <a:normAutofit/>
          </a:bodyPr>
          <a:lstStyle/>
          <a:p>
            <a:pPr algn="just" eaLnBrk="1" fontAlgn="auto" hangingPunct="1">
              <a:lnSpc>
                <a:spcPct val="110000"/>
              </a:lnSpc>
              <a:spcAft>
                <a:spcPts val="0"/>
              </a:spcAft>
              <a:buFont typeface="Arial"/>
              <a:buChar char="•"/>
              <a:defRPr/>
            </a:pPr>
            <a:r>
              <a:rPr lang="en-US" dirty="0" smtClean="0">
                <a:solidFill>
                  <a:srgbClr val="000000"/>
                </a:solidFill>
                <a:ea typeface="+mn-ea"/>
              </a:rPr>
              <a:t>Attitudes for living out conversion is the choices we make to  to say no to evil and say yes to God.</a:t>
            </a:r>
          </a:p>
          <a:p>
            <a:pPr lvl="1" algn="just" eaLnBrk="1" fontAlgn="auto" hangingPunct="1">
              <a:lnSpc>
                <a:spcPct val="110000"/>
              </a:lnSpc>
              <a:spcAft>
                <a:spcPts val="0"/>
              </a:spcAft>
              <a:buFont typeface="Arial"/>
              <a:buChar char="•"/>
              <a:defRPr/>
            </a:pPr>
            <a:r>
              <a:rPr lang="en-US" dirty="0" smtClean="0">
                <a:solidFill>
                  <a:srgbClr val="000000"/>
                </a:solidFill>
                <a:ea typeface="+mn-ea"/>
              </a:rPr>
              <a:t>Daily turning to God</a:t>
            </a: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Asking for his help with</a:t>
            </a:r>
          </a:p>
          <a:p>
            <a:pPr lvl="2" algn="just" eaLnBrk="1" fontAlgn="auto" hangingPunct="1">
              <a:lnSpc>
                <a:spcPct val="110000"/>
              </a:lnSpc>
              <a:spcAft>
                <a:spcPts val="0"/>
              </a:spcAft>
              <a:buFont typeface="Arial"/>
              <a:buChar char="•"/>
              <a:defRPr/>
            </a:pPr>
            <a:r>
              <a:rPr lang="en-US" dirty="0" smtClean="0">
                <a:solidFill>
                  <a:srgbClr val="000000"/>
                </a:solidFill>
                <a:ea typeface="+mn-ea"/>
              </a:rPr>
              <a:t>Ourselves</a:t>
            </a:r>
          </a:p>
          <a:p>
            <a:pPr lvl="2"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Our Families</a:t>
            </a:r>
          </a:p>
          <a:p>
            <a:pPr lvl="2" algn="just" eaLnBrk="1" fontAlgn="auto" hangingPunct="1">
              <a:lnSpc>
                <a:spcPct val="110000"/>
              </a:lnSpc>
              <a:spcAft>
                <a:spcPts val="0"/>
              </a:spcAft>
              <a:buFont typeface="Arial"/>
              <a:buChar char="•"/>
              <a:defRPr/>
            </a:pPr>
            <a:r>
              <a:rPr lang="en-US" dirty="0" smtClean="0">
                <a:solidFill>
                  <a:srgbClr val="000000"/>
                </a:solidFill>
                <a:ea typeface="+mn-ea"/>
              </a:rPr>
              <a:t>Our World</a:t>
            </a:r>
            <a:endParaRPr lang="en-US" dirty="0" smtClean="0">
              <a:solidFill>
                <a:srgbClr val="000000"/>
              </a:solidFill>
              <a:latin typeface="Myriad Pro"/>
              <a:ea typeface="+mn-ea"/>
              <a:cs typeface="Myriad Pro"/>
            </a:endParaRPr>
          </a:p>
        </p:txBody>
      </p:sp>
      <p:sp>
        <p:nvSpPr>
          <p:cNvPr id="4" name="TextBox 3"/>
          <p:cNvSpPr txBox="1"/>
          <p:nvPr/>
        </p:nvSpPr>
        <p:spPr>
          <a:xfrm>
            <a:off x="4138903" y="3151662"/>
            <a:ext cx="4687623" cy="2246769"/>
          </a:xfrm>
          <a:prstGeom prst="rect">
            <a:avLst/>
          </a:prstGeom>
          <a:noFill/>
        </p:spPr>
        <p:txBody>
          <a:bodyPr wrap="square" rtlCol="0">
            <a:spAutoFit/>
          </a:bodyPr>
          <a:lstStyle/>
          <a:p>
            <a:r>
              <a:rPr lang="en-US" sz="2000" b="1" dirty="0" smtClean="0">
                <a:latin typeface="Myriad Pro"/>
                <a:cs typeface="Myriad Pro"/>
              </a:rPr>
              <a:t>“The word is very near you; it is in your mouth and in your heart, so that you can do it…I have set before you life and death, blessing and curse; therefore choose life, that you and your descendants may live.”</a:t>
            </a:r>
          </a:p>
          <a:p>
            <a:r>
              <a:rPr lang="en-US" sz="2000" b="1" dirty="0" smtClean="0">
                <a:latin typeface="Myriad Pro"/>
                <a:cs typeface="Myriad Pro"/>
              </a:rPr>
              <a:t>-</a:t>
            </a:r>
            <a:r>
              <a:rPr lang="en-US" sz="2000" b="1" dirty="0" err="1" smtClean="0">
                <a:latin typeface="Myriad Pro"/>
                <a:cs typeface="Myriad Pro"/>
              </a:rPr>
              <a:t>Dt</a:t>
            </a:r>
            <a:r>
              <a:rPr lang="en-US" sz="2000" b="1" dirty="0" smtClean="0">
                <a:latin typeface="Myriad Pro"/>
                <a:cs typeface="Myriad Pro"/>
              </a:rPr>
              <a:t> 30:14,19</a:t>
            </a:r>
            <a:endParaRPr lang="en-US" sz="2000" b="1" dirty="0">
              <a:latin typeface="Myriad Pro"/>
              <a:cs typeface="Myriad Pro"/>
            </a:endParaRPr>
          </a:p>
        </p:txBody>
      </p:sp>
    </p:spTree>
    <p:extLst>
      <p:ext uri="{BB962C8B-B14F-4D97-AF65-F5344CB8AC3E}">
        <p14:creationId xmlns:p14="http://schemas.microsoft.com/office/powerpoint/2010/main" val="25842978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1568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274638"/>
            <a:ext cx="6880225" cy="1143000"/>
          </a:xfrm>
        </p:spPr>
        <p:txBody>
          <a:bodyPr rtlCol="0">
            <a:normAutofit fontScale="90000"/>
          </a:bodyPr>
          <a:lstStyle/>
          <a:p>
            <a:pPr eaLnBrk="1" fontAlgn="auto" hangingPunct="1">
              <a:spcAft>
                <a:spcPts val="0"/>
              </a:spcAft>
              <a:defRPr/>
            </a:pPr>
            <a:r>
              <a:rPr lang="es-ES_tradnl" b="1" dirty="0" err="1" smtClean="0">
                <a:latin typeface="Myriad Pro"/>
                <a:ea typeface="+mj-ea"/>
                <a:cs typeface="Myriad Pro"/>
              </a:rPr>
              <a:t>Attitudes</a:t>
            </a:r>
            <a:r>
              <a:rPr lang="es-ES_tradnl" b="1" dirty="0" smtClean="0">
                <a:latin typeface="Myriad Pro"/>
                <a:ea typeface="+mj-ea"/>
                <a:cs typeface="Myriad Pro"/>
              </a:rPr>
              <a:t> </a:t>
            </a:r>
            <a:r>
              <a:rPr lang="es-ES_tradnl" b="1" dirty="0" err="1" smtClean="0">
                <a:latin typeface="Myriad Pro"/>
                <a:ea typeface="+mj-ea"/>
                <a:cs typeface="Myriad Pro"/>
              </a:rPr>
              <a:t>for</a:t>
            </a:r>
            <a:r>
              <a:rPr lang="es-ES_tradnl" b="1" dirty="0" smtClean="0">
                <a:latin typeface="Myriad Pro"/>
                <a:ea typeface="+mj-ea"/>
                <a:cs typeface="Myriad Pro"/>
              </a:rPr>
              <a:t> Living </a:t>
            </a:r>
            <a:r>
              <a:rPr lang="es-ES_tradnl" b="1" dirty="0" err="1" smtClean="0">
                <a:latin typeface="Myriad Pro"/>
                <a:ea typeface="+mj-ea"/>
                <a:cs typeface="Myriad Pro"/>
              </a:rPr>
              <a:t>out</a:t>
            </a:r>
            <a:r>
              <a:rPr lang="es-ES_tradnl" b="1" dirty="0" smtClean="0">
                <a:latin typeface="Myriad Pro"/>
                <a:ea typeface="+mj-ea"/>
                <a:cs typeface="Myriad Pro"/>
              </a:rPr>
              <a:t> </a:t>
            </a:r>
            <a:r>
              <a:rPr lang="es-ES_tradnl" b="1" dirty="0" err="1" smtClean="0">
                <a:latin typeface="Myriad Pro"/>
                <a:ea typeface="+mj-ea"/>
                <a:cs typeface="Myriad Pro"/>
              </a:rPr>
              <a:t>Conversion</a:t>
            </a:r>
            <a:endParaRPr lang="es-ES" b="1" dirty="0">
              <a:latin typeface="Myriad Pro"/>
              <a:ea typeface="+mj-ea"/>
              <a:cs typeface="Myriad Pro"/>
            </a:endParaRPr>
          </a:p>
        </p:txBody>
      </p:sp>
      <p:sp>
        <p:nvSpPr>
          <p:cNvPr id="3" name="Marcador de contenido 2"/>
          <p:cNvSpPr>
            <a:spLocks noGrp="1"/>
          </p:cNvSpPr>
          <p:nvPr>
            <p:ph idx="1"/>
          </p:nvPr>
        </p:nvSpPr>
        <p:spPr>
          <a:xfrm>
            <a:off x="457200" y="1646391"/>
            <a:ext cx="4638042" cy="4923492"/>
          </a:xfrm>
        </p:spPr>
        <p:txBody>
          <a:bodyPr rtlCol="0">
            <a:normAutofit lnSpcReduction="10000"/>
          </a:bodyPr>
          <a:lstStyle/>
          <a:p>
            <a:pPr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We Commit to </a:t>
            </a:r>
          </a:p>
          <a:p>
            <a:pPr lvl="1" algn="just" eaLnBrk="1" fontAlgn="auto" hangingPunct="1">
              <a:lnSpc>
                <a:spcPct val="110000"/>
              </a:lnSpc>
              <a:spcAft>
                <a:spcPts val="0"/>
              </a:spcAft>
              <a:buFont typeface="Arial"/>
              <a:buChar char="•"/>
              <a:defRPr/>
            </a:pPr>
            <a:r>
              <a:rPr lang="en-US" dirty="0">
                <a:solidFill>
                  <a:srgbClr val="000000"/>
                </a:solidFill>
                <a:ea typeface="+mn-ea"/>
              </a:rPr>
              <a:t>S</a:t>
            </a:r>
            <a:r>
              <a:rPr lang="en-US" dirty="0" smtClean="0">
                <a:solidFill>
                  <a:srgbClr val="000000"/>
                </a:solidFill>
                <a:latin typeface="Myriad Pro"/>
                <a:ea typeface="+mn-ea"/>
                <a:cs typeface="Myriad Pro"/>
              </a:rPr>
              <a:t>top offending God</a:t>
            </a: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Cease remaining silent before evil</a:t>
            </a:r>
          </a:p>
          <a:p>
            <a:pPr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Change begins with “me”</a:t>
            </a:r>
          </a:p>
          <a:p>
            <a:pPr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Pray for Things which need </a:t>
            </a:r>
            <a:r>
              <a:rPr lang="en-US" dirty="0" smtClean="0">
                <a:solidFill>
                  <a:srgbClr val="000000"/>
                </a:solidFill>
                <a:latin typeface="Myriad Pro"/>
                <a:ea typeface="+mn-ea"/>
                <a:cs typeface="Myriad Pro"/>
              </a:rPr>
              <a:t>changing</a:t>
            </a:r>
            <a:endParaRPr lang="en-US" dirty="0" smtClean="0">
              <a:solidFill>
                <a:srgbClr val="000000"/>
              </a:solidFill>
              <a:latin typeface="Myriad Pro"/>
              <a:ea typeface="+mn-ea"/>
              <a:cs typeface="Myriad Pro"/>
            </a:endParaRP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In Society</a:t>
            </a: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In Government</a:t>
            </a:r>
          </a:p>
          <a:p>
            <a:pPr lvl="1" algn="just" eaLnBrk="1" fontAlgn="auto" hangingPunct="1">
              <a:lnSpc>
                <a:spcPct val="110000"/>
              </a:lnSpc>
              <a:spcAft>
                <a:spcPts val="0"/>
              </a:spcAft>
              <a:buFont typeface="Arial"/>
              <a:buChar char="•"/>
              <a:defRPr/>
            </a:pPr>
            <a:r>
              <a:rPr lang="en-US" dirty="0" smtClean="0">
                <a:solidFill>
                  <a:srgbClr val="000000"/>
                </a:solidFill>
                <a:ea typeface="+mn-ea"/>
              </a:rPr>
              <a:t>In our Home</a:t>
            </a:r>
            <a:endParaRPr lang="en-US" dirty="0" smtClean="0">
              <a:solidFill>
                <a:srgbClr val="000000"/>
              </a:solidFill>
              <a:latin typeface="Myriad Pro"/>
              <a:ea typeface="+mn-ea"/>
              <a:cs typeface="Myriad Pro"/>
            </a:endParaRPr>
          </a:p>
          <a:p>
            <a:pPr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Pray for</a:t>
            </a:r>
          </a:p>
          <a:p>
            <a:pPr lvl="1" algn="just" eaLnBrk="1" fontAlgn="auto" hangingPunct="1">
              <a:lnSpc>
                <a:spcPct val="110000"/>
              </a:lnSpc>
              <a:spcAft>
                <a:spcPts val="0"/>
              </a:spcAft>
              <a:buFont typeface="Arial"/>
              <a:buChar char="•"/>
              <a:defRPr/>
            </a:pPr>
            <a:r>
              <a:rPr lang="en-US" dirty="0" smtClean="0">
                <a:solidFill>
                  <a:srgbClr val="000000"/>
                </a:solidFill>
                <a:ea typeface="+mn-ea"/>
              </a:rPr>
              <a:t>Leaders</a:t>
            </a: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Spouses, children</a:t>
            </a:r>
          </a:p>
          <a:p>
            <a:pPr lvl="1" algn="just" eaLnBrk="1" fontAlgn="auto" hangingPunct="1">
              <a:lnSpc>
                <a:spcPct val="110000"/>
              </a:lnSpc>
              <a:spcAft>
                <a:spcPts val="0"/>
              </a:spcAft>
              <a:buFont typeface="Arial"/>
              <a:buChar char="•"/>
              <a:defRPr/>
            </a:pPr>
            <a:r>
              <a:rPr lang="en-US" dirty="0" smtClean="0">
                <a:solidFill>
                  <a:srgbClr val="000000"/>
                </a:solidFill>
                <a:latin typeface="Myriad Pro"/>
                <a:ea typeface="+mn-ea"/>
                <a:cs typeface="Myriad Pro"/>
              </a:rPr>
              <a:t>Holy Souls, the poor, the sick, the elderly</a:t>
            </a:r>
          </a:p>
          <a:p>
            <a:pPr marL="228600" lvl="1" indent="0" algn="just" eaLnBrk="1" fontAlgn="auto" hangingPunct="1">
              <a:lnSpc>
                <a:spcPct val="110000"/>
              </a:lnSpc>
              <a:spcAft>
                <a:spcPts val="0"/>
              </a:spcAft>
              <a:buNone/>
              <a:defRPr/>
            </a:pPr>
            <a:endParaRPr lang="en-US" dirty="0" smtClean="0">
              <a:solidFill>
                <a:srgbClr val="000000"/>
              </a:solidFill>
              <a:latin typeface="Myriad Pro"/>
              <a:ea typeface="+mn-ea"/>
              <a:cs typeface="Myriad Pro"/>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dirty="0" err="1" smtClean="0">
                <a:latin typeface="Myriad Pro" charset="0"/>
                <a:cs typeface="Myriad Pro" charset="0"/>
              </a:rPr>
              <a:t>Fasting</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Myriad Pro" charset="0"/>
                <a:cs typeface="Myriad Pro" charset="0"/>
              </a:rPr>
              <a:t>There are kinds difficulties we face that are more difficult than others.</a:t>
            </a:r>
          </a:p>
          <a:p>
            <a:r>
              <a:rPr lang="en-US" dirty="0" smtClean="0">
                <a:solidFill>
                  <a:srgbClr val="000000"/>
                </a:solidFill>
                <a:latin typeface="Myriad Pro" charset="0"/>
                <a:cs typeface="Myriad Pro" charset="0"/>
              </a:rPr>
              <a:t>The gospel indicates that prayer united with fasting is required to drive out these types of evil.</a:t>
            </a:r>
          </a:p>
          <a:p>
            <a:r>
              <a:rPr lang="en-US" dirty="0" smtClean="0">
                <a:solidFill>
                  <a:srgbClr val="000000"/>
                </a:solidFill>
                <a:latin typeface="Myriad Pro" charset="0"/>
                <a:cs typeface="Myriad Pro" charset="0"/>
              </a:rPr>
              <a:t>Prayer united with </a:t>
            </a:r>
            <a:r>
              <a:rPr lang="en-US" dirty="0" smtClean="0">
                <a:solidFill>
                  <a:srgbClr val="000000"/>
                </a:solidFill>
                <a:latin typeface="Myriad Pro" charset="0"/>
                <a:cs typeface="Myriad Pro" charset="0"/>
              </a:rPr>
              <a:t>fasting </a:t>
            </a:r>
            <a:r>
              <a:rPr lang="en-US" dirty="0" smtClean="0">
                <a:solidFill>
                  <a:srgbClr val="000000"/>
                </a:solidFill>
                <a:latin typeface="Myriad Pro" charset="0"/>
                <a:cs typeface="Myriad Pro" charset="0"/>
              </a:rPr>
              <a:t>is </a:t>
            </a:r>
            <a:r>
              <a:rPr lang="en-US" dirty="0" smtClean="0">
                <a:solidFill>
                  <a:srgbClr val="000000"/>
                </a:solidFill>
                <a:latin typeface="Myriad Pro" charset="0"/>
                <a:cs typeface="Myriad Pro" charset="0"/>
              </a:rPr>
              <a:t>powerful, but </a:t>
            </a:r>
            <a:r>
              <a:rPr lang="en-US" b="1" dirty="0" smtClean="0">
                <a:solidFill>
                  <a:srgbClr val="000000"/>
                </a:solidFill>
                <a:latin typeface="Myriad Pro" charset="0"/>
                <a:cs typeface="Myriad Pro" charset="0"/>
              </a:rPr>
              <a:t>why</a:t>
            </a:r>
            <a:r>
              <a:rPr lang="en-US" dirty="0" smtClean="0">
                <a:solidFill>
                  <a:srgbClr val="000000"/>
                </a:solidFill>
                <a:latin typeface="Myriad Pro" charset="0"/>
                <a:cs typeface="Myriad Pro" charset="0"/>
              </a:rPr>
              <a:t>?</a:t>
            </a:r>
          </a:p>
        </p:txBody>
      </p:sp>
      <p:sp>
        <p:nvSpPr>
          <p:cNvPr id="6" name="TextBox 5"/>
          <p:cNvSpPr txBox="1"/>
          <p:nvPr/>
        </p:nvSpPr>
        <p:spPr>
          <a:xfrm>
            <a:off x="1698253" y="175736"/>
            <a:ext cx="5267697" cy="1477328"/>
          </a:xfrm>
          <a:prstGeom prst="rect">
            <a:avLst/>
          </a:prstGeom>
          <a:noFill/>
        </p:spPr>
        <p:txBody>
          <a:bodyPr wrap="square" rtlCol="0">
            <a:spAutoFit/>
          </a:bodyPr>
          <a:lstStyle/>
          <a:p>
            <a:r>
              <a:rPr lang="en-US" dirty="0">
                <a:solidFill>
                  <a:srgbClr val="000000"/>
                </a:solidFill>
                <a:latin typeface="Myriad Pro" charset="0"/>
                <a:cs typeface="Myriad Pro" charset="0"/>
              </a:rPr>
              <a:t>I asked your </a:t>
            </a:r>
            <a:r>
              <a:rPr lang="en-US" dirty="0" smtClean="0">
                <a:solidFill>
                  <a:srgbClr val="000000"/>
                </a:solidFill>
                <a:latin typeface="Myriad Pro" charset="0"/>
                <a:cs typeface="Myriad Pro" charset="0"/>
              </a:rPr>
              <a:t>disciples </a:t>
            </a:r>
            <a:r>
              <a:rPr lang="en-US" dirty="0">
                <a:solidFill>
                  <a:srgbClr val="000000"/>
                </a:solidFill>
                <a:latin typeface="Myriad Pro" charset="0"/>
                <a:cs typeface="Myriad Pro" charset="0"/>
              </a:rPr>
              <a:t>to cast it out, and they were not able…Why could we not cast it out?  And he said to them, “This </a:t>
            </a:r>
            <a:r>
              <a:rPr lang="en-US" b="1" dirty="0">
                <a:solidFill>
                  <a:srgbClr val="000000"/>
                </a:solidFill>
                <a:latin typeface="Myriad Pro" charset="0"/>
                <a:cs typeface="Myriad Pro" charset="0"/>
              </a:rPr>
              <a:t>kind</a:t>
            </a:r>
            <a:r>
              <a:rPr lang="en-US" dirty="0">
                <a:solidFill>
                  <a:srgbClr val="000000"/>
                </a:solidFill>
                <a:latin typeface="Myriad Pro" charset="0"/>
                <a:cs typeface="Myriad Pro" charset="0"/>
              </a:rPr>
              <a:t> cannot be driven out by anything but </a:t>
            </a:r>
            <a:r>
              <a:rPr lang="en-US" dirty="0" smtClean="0">
                <a:solidFill>
                  <a:srgbClr val="000000"/>
                </a:solidFill>
                <a:latin typeface="Myriad Pro" charset="0"/>
                <a:cs typeface="Myriad Pro" charset="0"/>
              </a:rPr>
              <a:t>prayer and fasting.”</a:t>
            </a:r>
            <a:endParaRPr lang="en-US" dirty="0"/>
          </a:p>
          <a:p>
            <a:pPr algn="r"/>
            <a:r>
              <a:rPr lang="en-US" dirty="0" smtClean="0"/>
              <a:t>Mark 9:18b, 18b, 29</a:t>
            </a:r>
            <a:endParaRPr lang="en-US" dirty="0"/>
          </a:p>
        </p:txBody>
      </p:sp>
    </p:spTree>
    <p:extLst>
      <p:ext uri="{BB962C8B-B14F-4D97-AF65-F5344CB8AC3E}">
        <p14:creationId xmlns:p14="http://schemas.microsoft.com/office/powerpoint/2010/main" val="28598592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dirty="0" err="1" smtClean="0">
                <a:latin typeface="Myriad Pro" charset="0"/>
                <a:cs typeface="Myriad Pro" charset="0"/>
              </a:rPr>
              <a:t>Fasting</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Myriad Pro" charset="0"/>
                <a:cs typeface="Myriad Pro" charset="0"/>
              </a:rPr>
              <a:t>NOT about power or gaining hidden strength.</a:t>
            </a:r>
          </a:p>
          <a:p>
            <a:r>
              <a:rPr lang="en-US" dirty="0" smtClean="0">
                <a:solidFill>
                  <a:srgbClr val="000000"/>
                </a:solidFill>
                <a:latin typeface="Myriad Pro" charset="0"/>
                <a:cs typeface="Myriad Pro" charset="0"/>
              </a:rPr>
              <a:t>Fasting changes something in us that facilitates God’s work.</a:t>
            </a:r>
          </a:p>
          <a:p>
            <a:r>
              <a:rPr lang="en-US" dirty="0" smtClean="0">
                <a:solidFill>
                  <a:srgbClr val="000000"/>
                </a:solidFill>
                <a:latin typeface="Myriad Pro" charset="0"/>
                <a:cs typeface="Myriad Pro" charset="0"/>
              </a:rPr>
              <a:t>Voluntary </a:t>
            </a:r>
            <a:r>
              <a:rPr lang="en-US" dirty="0">
                <a:solidFill>
                  <a:srgbClr val="000000"/>
                </a:solidFill>
                <a:latin typeface="Myriad Pro" charset="0"/>
                <a:cs typeface="Myriad Pro" charset="0"/>
              </a:rPr>
              <a:t>sharing in the suffering of Christ, himself and in </a:t>
            </a:r>
            <a:r>
              <a:rPr lang="en-US" dirty="0" smtClean="0">
                <a:solidFill>
                  <a:srgbClr val="000000"/>
                </a:solidFill>
                <a:latin typeface="Myriad Pro" charset="0"/>
                <a:cs typeface="Myriad Pro" charset="0"/>
              </a:rPr>
              <a:t>others</a:t>
            </a:r>
          </a:p>
          <a:p>
            <a:r>
              <a:rPr lang="en-US" dirty="0" smtClean="0">
                <a:solidFill>
                  <a:srgbClr val="000000"/>
                </a:solidFill>
                <a:latin typeface="Myriad Pro" charset="0"/>
                <a:cs typeface="Myriad Pro" charset="0"/>
              </a:rPr>
              <a:t>Helps grow in abandonment to God’s will</a:t>
            </a:r>
          </a:p>
          <a:p>
            <a:r>
              <a:rPr lang="en-US" dirty="0" smtClean="0">
                <a:solidFill>
                  <a:srgbClr val="000000"/>
                </a:solidFill>
                <a:latin typeface="Myriad Pro" charset="0"/>
                <a:cs typeface="Myriad Pro" charset="0"/>
              </a:rPr>
              <a:t>Trust in God not in self</a:t>
            </a:r>
          </a:p>
        </p:txBody>
      </p:sp>
      <p:sp>
        <p:nvSpPr>
          <p:cNvPr id="6" name="TextBox 5"/>
          <p:cNvSpPr txBox="1"/>
          <p:nvPr/>
        </p:nvSpPr>
        <p:spPr>
          <a:xfrm>
            <a:off x="1698253" y="175736"/>
            <a:ext cx="5267697" cy="1477328"/>
          </a:xfrm>
          <a:prstGeom prst="rect">
            <a:avLst/>
          </a:prstGeom>
          <a:noFill/>
        </p:spPr>
        <p:txBody>
          <a:bodyPr wrap="square" rtlCol="0">
            <a:spAutoFit/>
          </a:bodyPr>
          <a:lstStyle/>
          <a:p>
            <a:r>
              <a:rPr lang="en-US" dirty="0">
                <a:solidFill>
                  <a:srgbClr val="000000"/>
                </a:solidFill>
                <a:latin typeface="Myriad Pro" charset="0"/>
                <a:cs typeface="Myriad Pro" charset="0"/>
              </a:rPr>
              <a:t>I asked your </a:t>
            </a:r>
            <a:r>
              <a:rPr lang="en-US" dirty="0" smtClean="0">
                <a:solidFill>
                  <a:srgbClr val="000000"/>
                </a:solidFill>
                <a:latin typeface="Myriad Pro" charset="0"/>
                <a:cs typeface="Myriad Pro" charset="0"/>
              </a:rPr>
              <a:t>disciples </a:t>
            </a:r>
            <a:r>
              <a:rPr lang="en-US" dirty="0">
                <a:solidFill>
                  <a:srgbClr val="000000"/>
                </a:solidFill>
                <a:latin typeface="Myriad Pro" charset="0"/>
                <a:cs typeface="Myriad Pro" charset="0"/>
              </a:rPr>
              <a:t>to cast it out, and they were not able…Why could we not cast it out?  And he said to them, “This </a:t>
            </a:r>
            <a:r>
              <a:rPr lang="en-US" b="1" dirty="0">
                <a:solidFill>
                  <a:srgbClr val="000000"/>
                </a:solidFill>
                <a:latin typeface="Myriad Pro" charset="0"/>
                <a:cs typeface="Myriad Pro" charset="0"/>
              </a:rPr>
              <a:t>kind</a:t>
            </a:r>
            <a:r>
              <a:rPr lang="en-US" dirty="0">
                <a:solidFill>
                  <a:srgbClr val="000000"/>
                </a:solidFill>
                <a:latin typeface="Myriad Pro" charset="0"/>
                <a:cs typeface="Myriad Pro" charset="0"/>
              </a:rPr>
              <a:t> cannot be driven out by anything but </a:t>
            </a:r>
            <a:r>
              <a:rPr lang="en-US" dirty="0" smtClean="0">
                <a:solidFill>
                  <a:srgbClr val="000000"/>
                </a:solidFill>
                <a:latin typeface="Myriad Pro" charset="0"/>
                <a:cs typeface="Myriad Pro" charset="0"/>
              </a:rPr>
              <a:t>prayer and fasting.”</a:t>
            </a:r>
            <a:endParaRPr lang="en-US" dirty="0"/>
          </a:p>
          <a:p>
            <a:pPr algn="r"/>
            <a:r>
              <a:rPr lang="en-US" dirty="0" smtClean="0"/>
              <a:t>Mark 9:18b, 18b, 29</a:t>
            </a:r>
            <a:endParaRPr lang="en-US" dirty="0"/>
          </a:p>
        </p:txBody>
      </p:sp>
    </p:spTree>
    <p:extLst>
      <p:ext uri="{BB962C8B-B14F-4D97-AF65-F5344CB8AC3E}">
        <p14:creationId xmlns:p14="http://schemas.microsoft.com/office/powerpoint/2010/main" val="23076647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6272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b="1" dirty="0">
                <a:latin typeface="Myriad Pro"/>
                <a:ea typeface="+mj-ea"/>
                <a:cs typeface="Myriad Pro"/>
              </a:rPr>
              <a:t>Review</a:t>
            </a:r>
          </a:p>
        </p:txBody>
      </p:sp>
      <p:sp>
        <p:nvSpPr>
          <p:cNvPr id="3" name="Content Placeholder 2"/>
          <p:cNvSpPr>
            <a:spLocks noGrp="1"/>
          </p:cNvSpPr>
          <p:nvPr>
            <p:ph idx="1"/>
          </p:nvPr>
        </p:nvSpPr>
        <p:spPr/>
        <p:txBody>
          <a:bodyPr/>
          <a:lstStyle/>
          <a:p>
            <a:r>
              <a:rPr lang="en-US" dirty="0" smtClean="0">
                <a:solidFill>
                  <a:srgbClr val="000000"/>
                </a:solidFill>
                <a:latin typeface="Myriad Pro"/>
                <a:cs typeface="Myriad Pro"/>
              </a:rPr>
              <a:t>Prayer is Work</a:t>
            </a:r>
          </a:p>
          <a:p>
            <a:pPr lvl="1"/>
            <a:r>
              <a:rPr lang="en-US" dirty="0" smtClean="0">
                <a:solidFill>
                  <a:srgbClr val="000000"/>
                </a:solidFill>
                <a:latin typeface="Myriad Pro"/>
                <a:cs typeface="Myriad Pro"/>
              </a:rPr>
              <a:t>We have to work at praying well.</a:t>
            </a:r>
          </a:p>
          <a:p>
            <a:pPr lvl="1"/>
            <a:r>
              <a:rPr lang="en-US" dirty="0" smtClean="0">
                <a:solidFill>
                  <a:srgbClr val="000000"/>
                </a:solidFill>
                <a:latin typeface="Myriad Pro"/>
                <a:cs typeface="Myriad Pro"/>
              </a:rPr>
              <a:t>Start praying and let God teach you.</a:t>
            </a:r>
            <a:endParaRPr lang="en-US" dirty="0"/>
          </a:p>
        </p:txBody>
      </p:sp>
      <p:sp>
        <p:nvSpPr>
          <p:cNvPr id="4" name="Text Placeholder 3"/>
          <p:cNvSpPr>
            <a:spLocks noGrp="1"/>
          </p:cNvSpPr>
          <p:nvPr>
            <p:ph type="body" sz="half" idx="2"/>
          </p:nvPr>
        </p:nvSpPr>
        <p:spPr>
          <a:xfrm>
            <a:off x="457199" y="2057400"/>
            <a:ext cx="3566160" cy="4261603"/>
          </a:xfrm>
        </p:spPr>
        <p:txBody>
          <a:bodyPr>
            <a:normAutofit/>
          </a:bodyPr>
          <a:lstStyle/>
          <a:p>
            <a:pPr marL="342900" indent="-342900">
              <a:buFont typeface="Arial"/>
              <a:buChar char="•"/>
            </a:pPr>
            <a:r>
              <a:rPr lang="en-US" sz="2000" dirty="0" smtClean="0">
                <a:solidFill>
                  <a:srgbClr val="000000"/>
                </a:solidFill>
                <a:latin typeface="Myriad Pro"/>
                <a:cs typeface="Myriad Pro"/>
              </a:rPr>
              <a:t>Effective prayer flows from a living relationship with God</a:t>
            </a:r>
          </a:p>
          <a:p>
            <a:pPr marL="342900" indent="-342900">
              <a:buFont typeface="Arial"/>
              <a:buChar char="•"/>
            </a:pPr>
            <a:r>
              <a:rPr lang="en-US" sz="2000" dirty="0" smtClean="0">
                <a:solidFill>
                  <a:srgbClr val="000000"/>
                </a:solidFill>
                <a:latin typeface="Myriad Pro"/>
                <a:cs typeface="Myriad Pro"/>
              </a:rPr>
              <a:t>Devotions do not automatically provide but </a:t>
            </a:r>
            <a:r>
              <a:rPr lang="en-US" sz="2000" b="1" dirty="0" smtClean="0">
                <a:solidFill>
                  <a:srgbClr val="000000"/>
                </a:solidFill>
                <a:latin typeface="Myriad Pro"/>
                <a:cs typeface="Myriad Pro"/>
              </a:rPr>
              <a:t>foster</a:t>
            </a:r>
            <a:r>
              <a:rPr lang="en-US" sz="2000" dirty="0" smtClean="0">
                <a:solidFill>
                  <a:srgbClr val="000000"/>
                </a:solidFill>
                <a:latin typeface="Myriad Pro"/>
                <a:cs typeface="Myriad Pro"/>
              </a:rPr>
              <a:t> a growing relationship with God</a:t>
            </a:r>
          </a:p>
          <a:p>
            <a:pPr marL="342900" indent="-342900">
              <a:buFont typeface="Arial"/>
              <a:buChar char="•"/>
            </a:pPr>
            <a:r>
              <a:rPr lang="en-US" sz="2000" dirty="0" smtClean="0">
                <a:solidFill>
                  <a:srgbClr val="000000"/>
                </a:solidFill>
                <a:latin typeface="Myriad Pro"/>
                <a:cs typeface="Myriad Pro"/>
              </a:rPr>
              <a:t>Deepening prayer life </a:t>
            </a:r>
            <a:r>
              <a:rPr lang="en-US" sz="2000" b="1" dirty="0" smtClean="0">
                <a:solidFill>
                  <a:srgbClr val="000000"/>
                </a:solidFill>
                <a:latin typeface="Myriad Pro"/>
                <a:cs typeface="Myriad Pro"/>
              </a:rPr>
              <a:t>always</a:t>
            </a:r>
            <a:r>
              <a:rPr lang="en-US" sz="2000" dirty="0" smtClean="0">
                <a:solidFill>
                  <a:srgbClr val="000000"/>
                </a:solidFill>
                <a:latin typeface="Myriad Pro"/>
                <a:cs typeface="Myriad Pro"/>
              </a:rPr>
              <a:t> has a relationship to the sacraments.</a:t>
            </a:r>
          </a:p>
          <a:p>
            <a:pPr marL="342900" indent="-342900">
              <a:buFont typeface="Arial"/>
              <a:buChar char="•"/>
            </a:pPr>
            <a:r>
              <a:rPr lang="en-US" sz="2000" dirty="0" smtClean="0">
                <a:solidFill>
                  <a:srgbClr val="000000"/>
                </a:solidFill>
              </a:rPr>
              <a:t>Start </a:t>
            </a:r>
            <a:r>
              <a:rPr lang="en-US" sz="2000" b="1" dirty="0" smtClean="0">
                <a:solidFill>
                  <a:srgbClr val="000000"/>
                </a:solidFill>
              </a:rPr>
              <a:t>gradually</a:t>
            </a:r>
            <a:r>
              <a:rPr lang="en-US" sz="2000" dirty="0" smtClean="0">
                <a:solidFill>
                  <a:srgbClr val="000000"/>
                </a:solidFill>
              </a:rPr>
              <a:t> trusting in God to bring the growth.</a:t>
            </a:r>
            <a:endParaRPr lang="en-US" sz="2000" dirty="0"/>
          </a:p>
        </p:txBody>
      </p:sp>
      <p:sp>
        <p:nvSpPr>
          <p:cNvPr id="5" name="TextBox 4"/>
          <p:cNvSpPr txBox="1"/>
          <p:nvPr/>
        </p:nvSpPr>
        <p:spPr>
          <a:xfrm>
            <a:off x="4762053" y="3308462"/>
            <a:ext cx="4127186" cy="1477328"/>
          </a:xfrm>
          <a:prstGeom prst="rect">
            <a:avLst/>
          </a:prstGeom>
          <a:noFill/>
        </p:spPr>
        <p:txBody>
          <a:bodyPr wrap="square" rtlCol="0">
            <a:spAutoFit/>
          </a:bodyPr>
          <a:lstStyle/>
          <a:p>
            <a:r>
              <a:rPr lang="en-US" dirty="0">
                <a:solidFill>
                  <a:srgbClr val="000000"/>
                </a:solidFill>
                <a:latin typeface="Myriad Pro"/>
                <a:cs typeface="Myriad Pro"/>
              </a:rPr>
              <a:t>Therefore, since we are surrounded by so great a cloud of </a:t>
            </a:r>
            <a:r>
              <a:rPr lang="en-US" dirty="0" smtClean="0">
                <a:solidFill>
                  <a:srgbClr val="000000"/>
                </a:solidFill>
                <a:latin typeface="Myriad Pro"/>
                <a:cs typeface="Myriad Pro"/>
              </a:rPr>
              <a:t>witnesses…let </a:t>
            </a:r>
            <a:r>
              <a:rPr lang="en-US" dirty="0">
                <a:solidFill>
                  <a:srgbClr val="000000"/>
                </a:solidFill>
                <a:latin typeface="Myriad Pro"/>
                <a:cs typeface="Myriad Pro"/>
              </a:rPr>
              <a:t>us run with perseverance </a:t>
            </a:r>
            <a:r>
              <a:rPr lang="en-US" dirty="0" smtClean="0">
                <a:solidFill>
                  <a:srgbClr val="000000"/>
                </a:solidFill>
                <a:latin typeface="Myriad Pro"/>
                <a:cs typeface="Myriad Pro"/>
              </a:rPr>
              <a:t>…looking </a:t>
            </a:r>
            <a:r>
              <a:rPr lang="en-US" dirty="0">
                <a:solidFill>
                  <a:srgbClr val="000000"/>
                </a:solidFill>
                <a:latin typeface="Myriad Pro"/>
                <a:cs typeface="Myriad Pro"/>
              </a:rPr>
              <a:t>to Jesus the pioneer and </a:t>
            </a:r>
            <a:r>
              <a:rPr lang="en-US" b="1" dirty="0" err="1">
                <a:solidFill>
                  <a:srgbClr val="000000"/>
                </a:solidFill>
                <a:latin typeface="Myriad Pro"/>
                <a:cs typeface="Myriad Pro"/>
              </a:rPr>
              <a:t>perfector</a:t>
            </a:r>
            <a:r>
              <a:rPr lang="en-US" dirty="0">
                <a:solidFill>
                  <a:srgbClr val="000000"/>
                </a:solidFill>
                <a:latin typeface="Myriad Pro"/>
                <a:cs typeface="Myriad Pro"/>
              </a:rPr>
              <a:t> of our faith” Hebrews 12:1-2</a:t>
            </a:r>
          </a:p>
        </p:txBody>
      </p:sp>
    </p:spTree>
    <p:extLst>
      <p:ext uri="{BB962C8B-B14F-4D97-AF65-F5344CB8AC3E}">
        <p14:creationId xmlns:p14="http://schemas.microsoft.com/office/powerpoint/2010/main" val="1901282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 y="0"/>
            <a:ext cx="9140079" cy="6858000"/>
          </a:xfrm>
          <a:prstGeom prst="rect">
            <a:avLst/>
          </a:prstGeom>
        </p:spPr>
      </p:pic>
      <p:sp>
        <p:nvSpPr>
          <p:cNvPr id="6" name="Content Placeholder 2"/>
          <p:cNvSpPr txBox="1">
            <a:spLocks/>
          </p:cNvSpPr>
          <p:nvPr/>
        </p:nvSpPr>
        <p:spPr>
          <a:xfrm>
            <a:off x="673366" y="1608045"/>
            <a:ext cx="4390521" cy="4789358"/>
          </a:xfrm>
          <a:prstGeom prst="rect">
            <a:avLst/>
          </a:prstGeom>
        </p:spPr>
        <p:txBody>
          <a:bodyPr/>
          <a:lst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nSpc>
                <a:spcPct val="90000"/>
              </a:lnSpc>
            </a:pPr>
            <a:r>
              <a:rPr lang="en-US" dirty="0" smtClean="0">
                <a:solidFill>
                  <a:srgbClr val="000000"/>
                </a:solidFill>
              </a:rPr>
              <a:t>The Morning Prayer of the Mission</a:t>
            </a:r>
          </a:p>
          <a:p>
            <a:pPr>
              <a:lnSpc>
                <a:spcPct val="90000"/>
              </a:lnSpc>
            </a:pPr>
            <a:r>
              <a:rPr lang="en-US" dirty="0" smtClean="0">
                <a:solidFill>
                  <a:srgbClr val="000000"/>
                </a:solidFill>
              </a:rPr>
              <a:t>Offer work as a prayer</a:t>
            </a:r>
          </a:p>
          <a:p>
            <a:pPr>
              <a:lnSpc>
                <a:spcPct val="90000"/>
              </a:lnSpc>
            </a:pPr>
            <a:r>
              <a:rPr lang="en-US" dirty="0" smtClean="0">
                <a:solidFill>
                  <a:srgbClr val="000000"/>
                </a:solidFill>
              </a:rPr>
              <a:t>Pray for gift daily mass</a:t>
            </a:r>
          </a:p>
          <a:p>
            <a:pPr>
              <a:lnSpc>
                <a:spcPct val="90000"/>
              </a:lnSpc>
            </a:pPr>
            <a:r>
              <a:rPr lang="en-US" dirty="0" smtClean="0">
                <a:solidFill>
                  <a:srgbClr val="000000"/>
                </a:solidFill>
              </a:rPr>
              <a:t>Daily Rosary</a:t>
            </a:r>
          </a:p>
          <a:p>
            <a:pPr>
              <a:lnSpc>
                <a:spcPct val="90000"/>
              </a:lnSpc>
            </a:pPr>
            <a:r>
              <a:rPr lang="en-US" dirty="0" smtClean="0">
                <a:solidFill>
                  <a:srgbClr val="000000"/>
                </a:solidFill>
              </a:rPr>
              <a:t>Adoration (weekly)</a:t>
            </a:r>
          </a:p>
          <a:p>
            <a:pPr>
              <a:lnSpc>
                <a:spcPct val="90000"/>
              </a:lnSpc>
            </a:pPr>
            <a:r>
              <a:rPr lang="en-US" dirty="0" smtClean="0">
                <a:solidFill>
                  <a:srgbClr val="000000"/>
                </a:solidFill>
              </a:rPr>
              <a:t>Confession </a:t>
            </a:r>
          </a:p>
          <a:p>
            <a:pPr>
              <a:lnSpc>
                <a:spcPct val="90000"/>
              </a:lnSpc>
            </a:pPr>
            <a:r>
              <a:rPr lang="en-US" dirty="0" smtClean="0">
                <a:solidFill>
                  <a:srgbClr val="000000"/>
                </a:solidFill>
              </a:rPr>
              <a:t>Fasting twice a week</a:t>
            </a:r>
          </a:p>
          <a:p>
            <a:pPr>
              <a:lnSpc>
                <a:spcPct val="90000"/>
              </a:lnSpc>
            </a:pPr>
            <a:r>
              <a:rPr lang="en-US" dirty="0">
                <a:solidFill>
                  <a:srgbClr val="000000"/>
                </a:solidFill>
              </a:rPr>
              <a:t>St. Bridget Prayers</a:t>
            </a:r>
          </a:p>
          <a:p>
            <a:pPr>
              <a:lnSpc>
                <a:spcPct val="90000"/>
              </a:lnSpc>
            </a:pPr>
            <a:r>
              <a:rPr lang="en-US" dirty="0">
                <a:solidFill>
                  <a:srgbClr val="000000"/>
                </a:solidFill>
              </a:rPr>
              <a:t>Stations of the Cross</a:t>
            </a:r>
          </a:p>
          <a:p>
            <a:pPr>
              <a:lnSpc>
                <a:spcPct val="90000"/>
              </a:lnSpc>
            </a:pPr>
            <a:endParaRPr lang="en-US" dirty="0" smtClean="0">
              <a:solidFill>
                <a:srgbClr val="000000"/>
              </a:solidFill>
            </a:endParaRPr>
          </a:p>
          <a:p>
            <a:endParaRPr lang="en-US" dirty="0">
              <a:solidFill>
                <a:srgbClr val="000000"/>
              </a:solidFill>
            </a:endParaRPr>
          </a:p>
        </p:txBody>
      </p:sp>
      <p:sp>
        <p:nvSpPr>
          <p:cNvPr id="2" name="Rectangle 1"/>
          <p:cNvSpPr/>
          <p:nvPr/>
        </p:nvSpPr>
        <p:spPr>
          <a:xfrm>
            <a:off x="956558" y="503794"/>
            <a:ext cx="4264106" cy="954107"/>
          </a:xfrm>
          <a:prstGeom prst="rect">
            <a:avLst/>
          </a:prstGeom>
        </p:spPr>
        <p:txBody>
          <a:bodyPr wrap="square">
            <a:spAutoFit/>
          </a:bodyPr>
          <a:lstStyle/>
          <a:p>
            <a:r>
              <a:rPr lang="en-US" sz="2800" dirty="0">
                <a:solidFill>
                  <a:schemeClr val="accent1"/>
                </a:solidFill>
                <a:latin typeface="Myriad Pro" charset="0"/>
                <a:cs typeface="Myriad Pro" charset="0"/>
              </a:rPr>
              <a:t>Summary of the Suggested Guidelines</a:t>
            </a:r>
          </a:p>
        </p:txBody>
      </p:sp>
      <p:sp>
        <p:nvSpPr>
          <p:cNvPr id="10" name="Content Placeholder 2"/>
          <p:cNvSpPr txBox="1">
            <a:spLocks/>
          </p:cNvSpPr>
          <p:nvPr/>
        </p:nvSpPr>
        <p:spPr>
          <a:xfrm>
            <a:off x="4907111" y="1608045"/>
            <a:ext cx="3997805" cy="3857791"/>
          </a:xfrm>
          <a:prstGeom prst="rect">
            <a:avLst/>
          </a:prstGeom>
        </p:spPr>
        <p:txBody>
          <a:bodyPr/>
          <a:lst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nSpc>
                <a:spcPct val="90000"/>
              </a:lnSpc>
            </a:pPr>
            <a:r>
              <a:rPr lang="en-US" dirty="0" smtClean="0">
                <a:solidFill>
                  <a:srgbClr val="000000"/>
                </a:solidFill>
              </a:rPr>
              <a:t>Commit to Personal Change</a:t>
            </a:r>
          </a:p>
          <a:p>
            <a:pPr>
              <a:lnSpc>
                <a:spcPct val="90000"/>
              </a:lnSpc>
            </a:pPr>
            <a:r>
              <a:rPr lang="en-US" dirty="0" smtClean="0">
                <a:solidFill>
                  <a:srgbClr val="000000"/>
                </a:solidFill>
              </a:rPr>
              <a:t>Pray for society/change in society</a:t>
            </a:r>
          </a:p>
          <a:p>
            <a:pPr>
              <a:lnSpc>
                <a:spcPct val="90000"/>
              </a:lnSpc>
            </a:pPr>
            <a:r>
              <a:rPr lang="en-US" dirty="0" smtClean="0">
                <a:solidFill>
                  <a:srgbClr val="000000"/>
                </a:solidFill>
              </a:rPr>
              <a:t>Pray for souls in Purgatory</a:t>
            </a:r>
          </a:p>
          <a:p>
            <a:pPr>
              <a:lnSpc>
                <a:spcPct val="90000"/>
              </a:lnSpc>
            </a:pPr>
            <a:r>
              <a:rPr lang="en-US" dirty="0" smtClean="0">
                <a:solidFill>
                  <a:srgbClr val="000000"/>
                </a:solidFill>
              </a:rPr>
              <a:t>Pray for the Church and for sinners</a:t>
            </a:r>
          </a:p>
          <a:p>
            <a:pPr>
              <a:lnSpc>
                <a:spcPct val="90000"/>
              </a:lnSpc>
            </a:pPr>
            <a:r>
              <a:rPr lang="en-US" dirty="0" smtClean="0">
                <a:solidFill>
                  <a:srgbClr val="000000"/>
                </a:solidFill>
              </a:rPr>
              <a:t>Pray for the poor, sick and the elderly.</a:t>
            </a:r>
          </a:p>
          <a:p>
            <a:pPr>
              <a:lnSpc>
                <a:spcPct val="90000"/>
              </a:lnSpc>
            </a:pPr>
            <a:r>
              <a:rPr lang="en-US" b="1" dirty="0" smtClean="0">
                <a:solidFill>
                  <a:srgbClr val="000000"/>
                </a:solidFill>
              </a:rPr>
              <a:t>Pray to Love God with all Heart, all your soul, and all your mind, then, pray to love one another</a:t>
            </a:r>
          </a:p>
          <a:p>
            <a:endParaRPr lang="en-US" dirty="0">
              <a:solidFill>
                <a:srgbClr val="000000"/>
              </a:solidFill>
            </a:endParaRPr>
          </a:p>
        </p:txBody>
      </p:sp>
    </p:spTree>
    <p:extLst>
      <p:ext uri="{BB962C8B-B14F-4D97-AF65-F5344CB8AC3E}">
        <p14:creationId xmlns:p14="http://schemas.microsoft.com/office/powerpoint/2010/main" val="13141251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0587" y="914400"/>
            <a:ext cx="8326214" cy="1143000"/>
          </a:xfrm>
        </p:spPr>
        <p:txBody>
          <a:bodyPr/>
          <a:lstStyle/>
          <a:p>
            <a:r>
              <a:rPr lang="en-US" b="1" u="sng" dirty="0" smtClean="0">
                <a:latin typeface="Myriad Pro" charset="0"/>
                <a:cs typeface="Myriad Pro" charset="0"/>
              </a:rPr>
              <a:t>Suggested Works for learning to pray</a:t>
            </a:r>
            <a:endParaRPr lang="en-US" dirty="0"/>
          </a:p>
        </p:txBody>
      </p:sp>
      <p:sp>
        <p:nvSpPr>
          <p:cNvPr id="3" name="Content Placeholder 2"/>
          <p:cNvSpPr>
            <a:spLocks noGrp="1"/>
          </p:cNvSpPr>
          <p:nvPr>
            <p:ph idx="1"/>
          </p:nvPr>
        </p:nvSpPr>
        <p:spPr/>
        <p:txBody>
          <a:bodyPr/>
          <a:lstStyle/>
          <a:p>
            <a:r>
              <a:rPr lang="en-US" dirty="0" smtClean="0">
                <a:latin typeface="Myriad Pro" charset="0"/>
                <a:cs typeface="Myriad Pro" charset="0"/>
              </a:rPr>
              <a:t>The Secret of the Rosary, St. Louis de Montfort</a:t>
            </a:r>
          </a:p>
          <a:p>
            <a:r>
              <a:rPr lang="en-US" dirty="0" smtClean="0">
                <a:latin typeface="Myriad Pro" charset="0"/>
                <a:cs typeface="Myriad Pro" charset="0"/>
              </a:rPr>
              <a:t>Introduction to the Devout Life,  St. Francis de Sales</a:t>
            </a:r>
          </a:p>
          <a:p>
            <a:endParaRPr lang="en-US" dirty="0">
              <a:latin typeface="Myriad Pro" charset="0"/>
              <a:cs typeface="Myriad Pro" charset="0"/>
            </a:endParaRPr>
          </a:p>
          <a:p>
            <a:r>
              <a:rPr lang="en-US" dirty="0" smtClean="0">
                <a:solidFill>
                  <a:srgbClr val="CD0920"/>
                </a:solidFill>
              </a:rPr>
              <a:t>El </a:t>
            </a:r>
            <a:r>
              <a:rPr lang="en-US" dirty="0" err="1" smtClean="0">
                <a:solidFill>
                  <a:srgbClr val="CD0920"/>
                </a:solidFill>
              </a:rPr>
              <a:t>Secreto</a:t>
            </a:r>
            <a:r>
              <a:rPr lang="en-US" dirty="0" smtClean="0">
                <a:solidFill>
                  <a:srgbClr val="CD0920"/>
                </a:solidFill>
              </a:rPr>
              <a:t> del Rosario, San Luis </a:t>
            </a:r>
            <a:r>
              <a:rPr lang="en-US" dirty="0" err="1" smtClean="0">
                <a:solidFill>
                  <a:srgbClr val="CD0920"/>
                </a:solidFill>
              </a:rPr>
              <a:t>María</a:t>
            </a:r>
            <a:r>
              <a:rPr lang="en-US" dirty="0" smtClean="0">
                <a:solidFill>
                  <a:srgbClr val="CD0920"/>
                </a:solidFill>
              </a:rPr>
              <a:t> de Montfort</a:t>
            </a:r>
          </a:p>
          <a:p>
            <a:r>
              <a:rPr lang="en-US" dirty="0" err="1" smtClean="0">
                <a:solidFill>
                  <a:srgbClr val="CD0920"/>
                </a:solidFill>
              </a:rPr>
              <a:t>Introducción</a:t>
            </a:r>
            <a:r>
              <a:rPr lang="en-US" dirty="0" smtClean="0">
                <a:solidFill>
                  <a:srgbClr val="CD0920"/>
                </a:solidFill>
              </a:rPr>
              <a:t> a la Vida </a:t>
            </a:r>
            <a:r>
              <a:rPr lang="en-US" dirty="0" err="1" smtClean="0">
                <a:solidFill>
                  <a:srgbClr val="CD0920"/>
                </a:solidFill>
              </a:rPr>
              <a:t>Devota</a:t>
            </a:r>
            <a:r>
              <a:rPr lang="en-US" dirty="0" smtClean="0">
                <a:solidFill>
                  <a:srgbClr val="CD0920"/>
                </a:solidFill>
              </a:rPr>
              <a:t>,  San Francisco de Sales</a:t>
            </a:r>
            <a:endParaRPr lang="en-US" dirty="0">
              <a:solidFill>
                <a:srgbClr val="CD0920"/>
              </a:solidFill>
            </a:endParaRPr>
          </a:p>
        </p:txBody>
      </p:sp>
    </p:spTree>
    <p:extLst>
      <p:ext uri="{BB962C8B-B14F-4D97-AF65-F5344CB8AC3E}">
        <p14:creationId xmlns:p14="http://schemas.microsoft.com/office/powerpoint/2010/main" val="17626079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 y="0"/>
            <a:ext cx="9140079" cy="6858000"/>
          </a:xfrm>
          <a:prstGeom prst="rect">
            <a:avLst/>
          </a:prstGeom>
        </p:spPr>
      </p:pic>
      <p:sp>
        <p:nvSpPr>
          <p:cNvPr id="2" name="Rectangle 1"/>
          <p:cNvSpPr/>
          <p:nvPr/>
        </p:nvSpPr>
        <p:spPr>
          <a:xfrm>
            <a:off x="1721604" y="980848"/>
            <a:ext cx="6822725" cy="646331"/>
          </a:xfrm>
          <a:prstGeom prst="rect">
            <a:avLst/>
          </a:prstGeom>
        </p:spPr>
        <p:txBody>
          <a:bodyPr wrap="square">
            <a:spAutoFit/>
          </a:bodyPr>
          <a:lstStyle/>
          <a:p>
            <a:r>
              <a:rPr lang="en-US" sz="3600" dirty="0">
                <a:solidFill>
                  <a:schemeClr val="accent1"/>
                </a:solidFill>
                <a:latin typeface="Myriad Pro" charset="0"/>
                <a:cs typeface="Myriad Pro" charset="0"/>
              </a:rPr>
              <a:t>Clarifications about Prayer</a:t>
            </a:r>
          </a:p>
        </p:txBody>
      </p:sp>
    </p:spTree>
    <p:extLst>
      <p:ext uri="{BB962C8B-B14F-4D97-AF65-F5344CB8AC3E}">
        <p14:creationId xmlns:p14="http://schemas.microsoft.com/office/powerpoint/2010/main" val="1770784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15769"/>
            <a:ext cx="4982951" cy="912767"/>
          </a:xfrm>
        </p:spPr>
        <p:txBody>
          <a:bodyPr/>
          <a:lstStyle/>
          <a:p>
            <a:r>
              <a:rPr lang="en-US" dirty="0">
                <a:latin typeface="Myriad Pro" charset="0"/>
                <a:cs typeface="Myriad Pro" charset="0"/>
              </a:rPr>
              <a:t>What </a:t>
            </a:r>
            <a:r>
              <a:rPr lang="en-US" dirty="0" smtClean="0">
                <a:latin typeface="Myriad Pro" charset="0"/>
                <a:cs typeface="Myriad Pro" charset="0"/>
              </a:rPr>
              <a:t>Prayer is  </a:t>
            </a:r>
            <a:r>
              <a:rPr lang="en-US" dirty="0">
                <a:latin typeface="Myriad Pro" charset="0"/>
                <a:cs typeface="Myriad Pro" charset="0"/>
              </a:rPr>
              <a:t>Not</a:t>
            </a:r>
          </a:p>
        </p:txBody>
      </p:sp>
      <p:sp>
        <p:nvSpPr>
          <p:cNvPr id="6" name="Content Placeholder 5"/>
          <p:cNvSpPr>
            <a:spLocks noGrp="1"/>
          </p:cNvSpPr>
          <p:nvPr>
            <p:ph idx="1"/>
          </p:nvPr>
        </p:nvSpPr>
        <p:spPr>
          <a:xfrm>
            <a:off x="457200" y="1651904"/>
            <a:ext cx="4408643" cy="3916363"/>
          </a:xfrm>
        </p:spPr>
        <p:txBody>
          <a:bodyPr/>
          <a:lstStyle/>
          <a:p>
            <a:r>
              <a:rPr lang="en-US" dirty="0" smtClean="0">
                <a:solidFill>
                  <a:srgbClr val="000000"/>
                </a:solidFill>
                <a:latin typeface="Myriad Pro"/>
                <a:cs typeface="Myriad Pro"/>
              </a:rPr>
              <a:t>Manipulation of God to get what we want</a:t>
            </a:r>
          </a:p>
          <a:p>
            <a:r>
              <a:rPr lang="en-US" dirty="0" smtClean="0">
                <a:solidFill>
                  <a:srgbClr val="000000"/>
                </a:solidFill>
                <a:latin typeface="Myriad Pro"/>
                <a:cs typeface="Myriad Pro"/>
              </a:rPr>
              <a:t>It is not making God Love us</a:t>
            </a:r>
          </a:p>
          <a:p>
            <a:r>
              <a:rPr lang="en-US" dirty="0" smtClean="0">
                <a:solidFill>
                  <a:srgbClr val="000000"/>
                </a:solidFill>
                <a:latin typeface="Myriad Pro"/>
                <a:cs typeface="Myriad Pro"/>
              </a:rPr>
              <a:t>It is not appeasing God</a:t>
            </a:r>
          </a:p>
          <a:p>
            <a:r>
              <a:rPr lang="en-US" dirty="0" smtClean="0">
                <a:solidFill>
                  <a:srgbClr val="000000"/>
                </a:solidFill>
                <a:latin typeface="Myriad Pro"/>
                <a:cs typeface="Myriad Pro"/>
              </a:rPr>
              <a:t>Get out of jail free card</a:t>
            </a:r>
          </a:p>
          <a:p>
            <a:r>
              <a:rPr lang="en-US" dirty="0" smtClean="0">
                <a:solidFill>
                  <a:srgbClr val="000000"/>
                </a:solidFill>
              </a:rPr>
              <a:t>We </a:t>
            </a:r>
            <a:r>
              <a:rPr lang="en-US" dirty="0">
                <a:solidFill>
                  <a:srgbClr val="000000"/>
                </a:solidFill>
              </a:rPr>
              <a:t>do not </a:t>
            </a:r>
            <a:r>
              <a:rPr lang="en-US" dirty="0" smtClean="0">
                <a:solidFill>
                  <a:srgbClr val="000000"/>
                </a:solidFill>
              </a:rPr>
              <a:t>honor </a:t>
            </a:r>
            <a:r>
              <a:rPr lang="en-US" dirty="0">
                <a:solidFill>
                  <a:srgbClr val="000000"/>
                </a:solidFill>
              </a:rPr>
              <a:t>him </a:t>
            </a:r>
            <a:r>
              <a:rPr lang="en-US" dirty="0" smtClean="0">
                <a:solidFill>
                  <a:srgbClr val="000000"/>
                </a:solidFill>
              </a:rPr>
              <a:t>by the </a:t>
            </a:r>
            <a:r>
              <a:rPr lang="en-US" dirty="0">
                <a:solidFill>
                  <a:srgbClr val="000000"/>
                </a:solidFill>
              </a:rPr>
              <a:t>heaping up </a:t>
            </a:r>
            <a:r>
              <a:rPr lang="en-US" dirty="0" smtClean="0">
                <a:solidFill>
                  <a:srgbClr val="000000"/>
                </a:solidFill>
              </a:rPr>
              <a:t>of prayer</a:t>
            </a:r>
            <a:endParaRPr lang="en-US" dirty="0">
              <a:solidFill>
                <a:srgbClr val="000000"/>
              </a:solidFill>
            </a:endParaRPr>
          </a:p>
          <a:p>
            <a:r>
              <a:rPr lang="en-US" dirty="0">
                <a:solidFill>
                  <a:srgbClr val="000000"/>
                </a:solidFill>
              </a:rPr>
              <a:t>The fundamental prayer, the fundamental sacrifice according to psalm 50 is a heart open to God.</a:t>
            </a:r>
          </a:p>
          <a:p>
            <a:pPr marL="0" indent="0">
              <a:buNone/>
            </a:pPr>
            <a:endParaRPr lang="en-US" dirty="0">
              <a:solidFill>
                <a:srgbClr val="000000"/>
              </a:solidFill>
              <a:latin typeface="Myriad Pro"/>
              <a:cs typeface="Myriad Pro"/>
            </a:endParaRPr>
          </a:p>
          <a:p>
            <a:endParaRPr lang="en-US" dirty="0"/>
          </a:p>
        </p:txBody>
      </p:sp>
      <p:sp>
        <p:nvSpPr>
          <p:cNvPr id="8" name="Marcador de contenido 1"/>
          <p:cNvSpPr txBox="1">
            <a:spLocks/>
          </p:cNvSpPr>
          <p:nvPr/>
        </p:nvSpPr>
        <p:spPr bwMode="auto">
          <a:xfrm>
            <a:off x="4865843" y="1825449"/>
            <a:ext cx="4200213" cy="41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Font typeface="Wingdings 2" charset="0"/>
              <a:buNone/>
            </a:pPr>
            <a:r>
              <a:rPr lang="en-US" sz="2300" dirty="0" smtClean="0">
                <a:latin typeface="Myriad Pro" charset="0"/>
                <a:cs typeface="Myriad Pro" charset="0"/>
              </a:rPr>
              <a:t>“For you take no delight in sacrifice; were I to give a burnt offering, you would not be pleased. The sacrifice acceptable to God is a broken spirit; a broken and contrite heart, O God you will not despise.” RSV Ps 50:16,17</a:t>
            </a:r>
            <a:endParaRPr lang="en-US" sz="2300" b="1" dirty="0">
              <a:latin typeface="Myriad Pro" charset="0"/>
              <a:cs typeface="Myriad Pro" charset="0"/>
            </a:endParaRPr>
          </a:p>
        </p:txBody>
      </p:sp>
    </p:spTree>
    <p:extLst>
      <p:ext uri="{BB962C8B-B14F-4D97-AF65-F5344CB8AC3E}">
        <p14:creationId xmlns:p14="http://schemas.microsoft.com/office/powerpoint/2010/main" val="768550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Left)">
                                      <p:cBhvr>
                                        <p:cTn id="11" dur="7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31" name="Marcador de contenido 1"/>
          <p:cNvSpPr>
            <a:spLocks noGrp="1"/>
          </p:cNvSpPr>
          <p:nvPr>
            <p:ph idx="4294967295"/>
          </p:nvPr>
        </p:nvSpPr>
        <p:spPr>
          <a:xfrm>
            <a:off x="407620" y="649457"/>
            <a:ext cx="6508750" cy="2051050"/>
          </a:xfrm>
        </p:spPr>
        <p:txBody>
          <a:bodyPr/>
          <a:lstStyle/>
          <a:p>
            <a:pPr marL="0" indent="0">
              <a:buNone/>
            </a:pPr>
            <a:r>
              <a:rPr lang="en-US" sz="2300" dirty="0" smtClean="0">
                <a:latin typeface="Myriad Pro" charset="0"/>
                <a:cs typeface="Myriad Pro" charset="0"/>
              </a:rPr>
              <a:t>“For you take no delight in sacrifice; were I to give a burnt offering, you would not be pleased. The sacrifice acceptable to God is a broken spirit; a broken and contrite heart, O God you will not despise.” RSV Ps 50:16,17</a:t>
            </a:r>
            <a:endParaRPr lang="en-US" sz="2300" b="1" dirty="0">
              <a:latin typeface="Myriad Pro" charset="0"/>
              <a:cs typeface="Myriad Pro" charset="0"/>
            </a:endParaRPr>
          </a:p>
        </p:txBody>
      </p:sp>
      <p:sp>
        <p:nvSpPr>
          <p:cNvPr id="5" name="Content Placeholder 5"/>
          <p:cNvSpPr txBox="1">
            <a:spLocks/>
          </p:cNvSpPr>
          <p:nvPr/>
        </p:nvSpPr>
        <p:spPr>
          <a:xfrm>
            <a:off x="1413537" y="2981679"/>
            <a:ext cx="6508750" cy="2569009"/>
          </a:xfrm>
          <a:prstGeom prst="rect">
            <a:avLst/>
          </a:prstGeom>
        </p:spPr>
        <p:txBody>
          <a:bodyPr/>
          <a:lst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yriad Pro"/>
                <a:ea typeface="ＭＳ Ｐゴシック" charset="0"/>
                <a:cs typeface="Myriad Pro"/>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yriad Pro"/>
                <a:ea typeface="ＭＳ Ｐゴシック" charset="0"/>
                <a:cs typeface="Myriad Pro"/>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yriad Pro"/>
                <a:ea typeface="ＭＳ Ｐゴシック" charset="0"/>
                <a:cs typeface="Myriad Pro"/>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solidFill>
                  <a:srgbClr val="000000"/>
                </a:solidFill>
              </a:rPr>
              <a:t>We do not Honor him by heaping up more sacrifices.</a:t>
            </a:r>
          </a:p>
          <a:p>
            <a:r>
              <a:rPr lang="en-US" dirty="0" smtClean="0">
                <a:solidFill>
                  <a:srgbClr val="000000"/>
                </a:solidFill>
              </a:rPr>
              <a:t>The fundamental prayer, the fundamental sacrifice according to psalm 50 is a heart open to God.</a:t>
            </a:r>
          </a:p>
          <a:p>
            <a:r>
              <a:rPr lang="en-US" dirty="0" smtClean="0">
                <a:solidFill>
                  <a:srgbClr val="000000"/>
                </a:solidFill>
              </a:rPr>
              <a:t>Growth in prayer leads from a relationship with God, not with doing more things</a:t>
            </a:r>
          </a:p>
          <a:p>
            <a:endParaRPr lang="en-US" dirty="0"/>
          </a:p>
        </p:txBody>
      </p:sp>
    </p:spTree>
    <p:extLst>
      <p:ext uri="{BB962C8B-B14F-4D97-AF65-F5344CB8AC3E}">
        <p14:creationId xmlns:p14="http://schemas.microsoft.com/office/powerpoint/2010/main" val="280451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Effect transition="in" filter="strips(downLeft)">
                                      <p:cBhvr>
                                        <p:cTn id="7" dur="700"/>
                                        <p:tgtEl>
                                          <p:spTgt spid="26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u="sng" dirty="0">
                <a:latin typeface="Myriad Pro" charset="0"/>
                <a:cs typeface="Myriad Pro" charset="0"/>
              </a:rPr>
              <a:t>What </a:t>
            </a:r>
            <a:r>
              <a:rPr lang="en-US" b="1" u="sng" dirty="0" smtClean="0">
                <a:latin typeface="Myriad Pro" charset="0"/>
                <a:cs typeface="Myriad Pro" charset="0"/>
              </a:rPr>
              <a:t>Prayer Is</a:t>
            </a:r>
            <a:endParaRPr lang="en-US" dirty="0"/>
          </a:p>
        </p:txBody>
      </p:sp>
      <p:sp>
        <p:nvSpPr>
          <p:cNvPr id="3" name="Content Placeholder 2"/>
          <p:cNvSpPr>
            <a:spLocks noGrp="1"/>
          </p:cNvSpPr>
          <p:nvPr>
            <p:ph idx="1"/>
          </p:nvPr>
        </p:nvSpPr>
        <p:spPr/>
        <p:txBody>
          <a:bodyPr/>
          <a:lstStyle/>
          <a:p>
            <a:r>
              <a:rPr lang="en-US" dirty="0" smtClean="0">
                <a:latin typeface="Myriad Pro" charset="0"/>
                <a:cs typeface="Myriad Pro" charset="0"/>
              </a:rPr>
              <a:t>Prayer is the raising of one’s mind and heart to God or the requesting of good things from God CCC 2559</a:t>
            </a:r>
          </a:p>
          <a:p>
            <a:r>
              <a:rPr lang="en-US" dirty="0" smtClean="0">
                <a:latin typeface="Myriad Pro" charset="0"/>
                <a:cs typeface="Myriad Pro" charset="0"/>
              </a:rPr>
              <a:t>Intimate Relationship</a:t>
            </a:r>
          </a:p>
          <a:p>
            <a:pPr lvl="1"/>
            <a:r>
              <a:rPr lang="en-US" dirty="0" smtClean="0">
                <a:latin typeface="Myriad Pro" charset="0"/>
                <a:cs typeface="Myriad Pro" charset="0"/>
              </a:rPr>
              <a:t>When you pray, go into your room and shut the door and pray to your Father…”Our Father who art in heaven.” (RSV Mt6:6,9)</a:t>
            </a:r>
          </a:p>
          <a:p>
            <a:r>
              <a:rPr lang="en-US" dirty="0" smtClean="0">
                <a:latin typeface="Myriad Pro" charset="0"/>
                <a:cs typeface="Myriad Pro" charset="0"/>
              </a:rPr>
              <a:t>More than Words</a:t>
            </a:r>
          </a:p>
          <a:p>
            <a:pPr lvl="1"/>
            <a:r>
              <a:rPr lang="en-US" dirty="0" smtClean="0">
                <a:latin typeface="Myriad Pro" charset="0"/>
                <a:cs typeface="Myriad Pro" charset="0"/>
              </a:rPr>
              <a:t>“and in praying do not heap up empty phrases as the Gentiles do; for they think that they will be heard for their many words.” (RSV MT 6:7)</a:t>
            </a:r>
          </a:p>
          <a:p>
            <a:pPr marL="0" indent="0">
              <a:buNone/>
            </a:pPr>
            <a:endParaRPr lang="en-US" dirty="0"/>
          </a:p>
        </p:txBody>
      </p:sp>
    </p:spTree>
    <p:extLst>
      <p:ext uri="{BB962C8B-B14F-4D97-AF65-F5344CB8AC3E}">
        <p14:creationId xmlns:p14="http://schemas.microsoft.com/office/powerpoint/2010/main" val="228676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 y="0"/>
            <a:ext cx="9140079" cy="6858000"/>
          </a:xfrm>
          <a:prstGeom prst="rect">
            <a:avLst/>
          </a:prstGeom>
        </p:spPr>
      </p:pic>
      <p:sp>
        <p:nvSpPr>
          <p:cNvPr id="2" name="Rectangle 1"/>
          <p:cNvSpPr/>
          <p:nvPr/>
        </p:nvSpPr>
        <p:spPr>
          <a:xfrm>
            <a:off x="1361017" y="980848"/>
            <a:ext cx="7183312" cy="1200329"/>
          </a:xfrm>
          <a:prstGeom prst="rect">
            <a:avLst/>
          </a:prstGeom>
        </p:spPr>
        <p:txBody>
          <a:bodyPr wrap="square">
            <a:spAutoFit/>
          </a:bodyPr>
          <a:lstStyle/>
          <a:p>
            <a:r>
              <a:rPr lang="en-US" sz="3600" dirty="0" smtClean="0">
                <a:solidFill>
                  <a:schemeClr val="accent1"/>
                </a:solidFill>
                <a:latin typeface="Myriad Pro" charset="0"/>
                <a:cs typeface="Myriad Pro" charset="0"/>
              </a:rPr>
              <a:t>Explanation</a:t>
            </a:r>
            <a:r>
              <a:rPr lang="en-US" sz="3600" dirty="0" smtClean="0">
                <a:solidFill>
                  <a:schemeClr val="accent1"/>
                </a:solidFill>
                <a:latin typeface="Myriad Pro" charset="0"/>
                <a:cs typeface="Myriad Pro" charset="0"/>
              </a:rPr>
              <a:t> of Prayers in the Suggested Daily Spiritual Guidelines </a:t>
            </a:r>
          </a:p>
        </p:txBody>
      </p:sp>
    </p:spTree>
    <p:extLst>
      <p:ext uri="{BB962C8B-B14F-4D97-AF65-F5344CB8AC3E}">
        <p14:creationId xmlns:p14="http://schemas.microsoft.com/office/powerpoint/2010/main" val="2080520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adichito\AppData\Local\Temp\Pantalla2-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 y="0"/>
            <a:ext cx="9104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49" name="Título 1"/>
          <p:cNvSpPr>
            <a:spLocks noGrp="1"/>
          </p:cNvSpPr>
          <p:nvPr>
            <p:ph type="title"/>
          </p:nvPr>
        </p:nvSpPr>
        <p:spPr/>
        <p:txBody>
          <a:bodyPr/>
          <a:lstStyle/>
          <a:p>
            <a:pPr eaLnBrk="1" hangingPunct="1"/>
            <a:r>
              <a:rPr lang="es-ES" dirty="0" err="1" smtClean="0">
                <a:latin typeface="Myriad Pro" charset="0"/>
                <a:cs typeface="Myriad Pro" charset="0"/>
              </a:rPr>
              <a:t>Prayers</a:t>
            </a:r>
            <a:r>
              <a:rPr lang="es-ES" dirty="0" smtClean="0">
                <a:latin typeface="Myriad Pro" charset="0"/>
                <a:cs typeface="Myriad Pro" charset="0"/>
              </a:rPr>
              <a:t> of </a:t>
            </a:r>
            <a:r>
              <a:rPr lang="es-ES" dirty="0" err="1" smtClean="0">
                <a:latin typeface="Myriad Pro" charset="0"/>
                <a:cs typeface="Myriad Pro" charset="0"/>
              </a:rPr>
              <a:t>Offering</a:t>
            </a:r>
            <a:endParaRPr lang="es-ES" dirty="0">
              <a:latin typeface="Myriad Pro" charset="0"/>
              <a:cs typeface="Myriad Pro" charset="0"/>
            </a:endParaRPr>
          </a:p>
        </p:txBody>
      </p:sp>
      <p:sp>
        <p:nvSpPr>
          <p:cNvPr id="27650" name="Marcador de contenido 2"/>
          <p:cNvSpPr>
            <a:spLocks noGrp="1"/>
          </p:cNvSpPr>
          <p:nvPr>
            <p:ph idx="1"/>
          </p:nvPr>
        </p:nvSpPr>
        <p:spPr>
          <a:xfrm>
            <a:off x="457200" y="2209800"/>
            <a:ext cx="8204200" cy="4159250"/>
          </a:xfrm>
        </p:spPr>
        <p:txBody>
          <a:bodyPr/>
          <a:lstStyle/>
          <a:p>
            <a:pPr algn="just" eaLnBrk="1" hangingPunct="1"/>
            <a:r>
              <a:rPr lang="en-US" sz="2300" dirty="0" smtClean="0">
                <a:latin typeface="Myriad Pro" charset="0"/>
                <a:cs typeface="Myriad Pro" charset="0"/>
              </a:rPr>
              <a:t>Morning Prayer of the Mission</a:t>
            </a:r>
            <a:endParaRPr lang="en-US" sz="2300" dirty="0">
              <a:latin typeface="Myriad Pro" charset="0"/>
              <a:cs typeface="Myriad Pro" charset="0"/>
            </a:endParaRPr>
          </a:p>
          <a:p>
            <a:pPr algn="just" eaLnBrk="1" hangingPunct="1"/>
            <a:r>
              <a:rPr lang="en-US" sz="2300" dirty="0" smtClean="0">
                <a:latin typeface="Myriad Pro" charset="0"/>
                <a:cs typeface="Myriad Pro" charset="0"/>
              </a:rPr>
              <a:t>Offer what you are doing until it becomes a habit of prayer</a:t>
            </a:r>
          </a:p>
          <a:p>
            <a:pPr lvl="1" algn="just" eaLnBrk="1" hangingPunct="1"/>
            <a:r>
              <a:rPr lang="en-US" sz="2100" dirty="0" smtClean="0">
                <a:latin typeface="Myriad Pro" charset="0"/>
                <a:cs typeface="Myriad Pro" charset="0"/>
              </a:rPr>
              <a:t>Offer work each day as a prayer for the conversion of sinners.</a:t>
            </a:r>
          </a:p>
          <a:p>
            <a:pPr algn="just" eaLnBrk="1" hangingPunct="1"/>
            <a:r>
              <a:rPr lang="en-US" sz="2300" dirty="0" smtClean="0">
                <a:latin typeface="Myriad Pro" charset="0"/>
                <a:cs typeface="Myriad Pro" charset="0"/>
              </a:rPr>
              <a:t>Pray for the gift of daily Mass</a:t>
            </a:r>
          </a:p>
          <a:p>
            <a:pPr algn="just" eaLnBrk="1" hangingPunct="1"/>
            <a:r>
              <a:rPr lang="en-US" sz="2300" dirty="0" smtClean="0">
                <a:latin typeface="Myriad Pro" charset="0"/>
                <a:cs typeface="Myriad Pro" charset="0"/>
              </a:rPr>
              <a:t>Prayers of Offering invites God to draw us to himself.</a:t>
            </a:r>
          </a:p>
          <a:p>
            <a:pPr lvl="1" algn="just" eaLnBrk="1" hangingPunct="1"/>
            <a:r>
              <a:rPr lang="en-US" sz="2100" dirty="0" smtClean="0">
                <a:latin typeface="Myriad Pro" charset="0"/>
                <a:cs typeface="Myriad Pro" charset="0"/>
              </a:rPr>
              <a:t>God perfects our work and the desires of our hearts</a:t>
            </a:r>
            <a:endParaRPr lang="en-US" sz="2100" dirty="0" smtClean="0">
              <a:latin typeface="Myriad Pro" charset="0"/>
              <a:cs typeface="Myriad Pro" charset="0"/>
            </a:endParaRPr>
          </a:p>
        </p:txBody>
      </p:sp>
      <p:sp>
        <p:nvSpPr>
          <p:cNvPr id="2" name="TextBox 1"/>
          <p:cNvSpPr txBox="1"/>
          <p:nvPr/>
        </p:nvSpPr>
        <p:spPr>
          <a:xfrm>
            <a:off x="3208630" y="406568"/>
            <a:ext cx="5847770" cy="1015663"/>
          </a:xfrm>
          <a:prstGeom prst="rect">
            <a:avLst/>
          </a:prstGeom>
          <a:noFill/>
        </p:spPr>
        <p:txBody>
          <a:bodyPr wrap="square" rtlCol="0">
            <a:spAutoFit/>
          </a:bodyPr>
          <a:lstStyle/>
          <a:p>
            <a:r>
              <a:rPr lang="en-US" sz="2000" dirty="0">
                <a:solidFill>
                  <a:schemeClr val="tx2"/>
                </a:solidFill>
                <a:latin typeface="Myriad Pro" charset="0"/>
                <a:cs typeface="Myriad Pro" charset="0"/>
              </a:rPr>
              <a:t>Rejoice always pray constantly, give thanks in all circumstances; for this is the will of God in Christ Jesus for you. (RSV 1Thessalonians 5:16-18)</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4329" y="611516"/>
            <a:ext cx="184666" cy="369332"/>
          </a:xfrm>
          <a:prstGeom prst="rect">
            <a:avLst/>
          </a:prstGeom>
          <a:noFill/>
        </p:spPr>
        <p:txBody>
          <a:bodyPr wrap="none" rtlCol="0">
            <a:spAutoFit/>
          </a:bodyPr>
          <a:lstStyle/>
          <a:p>
            <a:endParaRPr lang="en-US" dirty="0"/>
          </a:p>
        </p:txBody>
      </p:sp>
      <p:pic>
        <p:nvPicPr>
          <p:cNvPr id="8" name="Picture 7" descr="Pantall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0079" cy="6858000"/>
          </a:xfrm>
          <a:prstGeom prst="rect">
            <a:avLst/>
          </a:prstGeom>
        </p:spPr>
      </p:pic>
      <p:sp>
        <p:nvSpPr>
          <p:cNvPr id="2" name="Rectangle 1"/>
          <p:cNvSpPr/>
          <p:nvPr/>
        </p:nvSpPr>
        <p:spPr>
          <a:xfrm>
            <a:off x="3273693" y="980848"/>
            <a:ext cx="2589755" cy="646331"/>
          </a:xfrm>
          <a:prstGeom prst="rect">
            <a:avLst/>
          </a:prstGeom>
        </p:spPr>
        <p:txBody>
          <a:bodyPr wrap="square">
            <a:spAutoFit/>
          </a:bodyPr>
          <a:lstStyle/>
          <a:p>
            <a:r>
              <a:rPr lang="en-US" sz="3600" dirty="0" smtClean="0">
                <a:solidFill>
                  <a:schemeClr val="accent1"/>
                </a:solidFill>
                <a:latin typeface="Myriad Pro" charset="0"/>
                <a:cs typeface="Myriad Pro" charset="0"/>
              </a:rPr>
              <a:t>Sacraments</a:t>
            </a:r>
            <a:endParaRPr lang="en-US" sz="3600" dirty="0" smtClean="0">
              <a:solidFill>
                <a:schemeClr val="accent1"/>
              </a:solidFill>
              <a:latin typeface="Myriad Pro" charset="0"/>
              <a:cs typeface="Myriad Pro" charset="0"/>
            </a:endParaRPr>
          </a:p>
        </p:txBody>
      </p:sp>
    </p:spTree>
    <p:extLst>
      <p:ext uri="{BB962C8B-B14F-4D97-AF65-F5344CB8AC3E}">
        <p14:creationId xmlns:p14="http://schemas.microsoft.com/office/powerpoint/2010/main" val="30759399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6316</TotalTime>
  <Words>1995</Words>
  <Application>Microsoft Macintosh PowerPoint</Application>
  <PresentationFormat>On-screen Show (4:3)</PresentationFormat>
  <Paragraphs>206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Plaza</vt:lpstr>
      <vt:lpstr>PowerPoint Presentation</vt:lpstr>
      <vt:lpstr>The Daily Spiritual Guidelines Suggested by the Mission</vt:lpstr>
      <vt:lpstr>PowerPoint Presentation</vt:lpstr>
      <vt:lpstr>What Prayer is  Not</vt:lpstr>
      <vt:lpstr>PowerPoint Presentation</vt:lpstr>
      <vt:lpstr>What Prayer Is</vt:lpstr>
      <vt:lpstr>PowerPoint Presentation</vt:lpstr>
      <vt:lpstr>Prayers of Offering</vt:lpstr>
      <vt:lpstr>PowerPoint Presentation</vt:lpstr>
      <vt:lpstr>Eucharist</vt:lpstr>
      <vt:lpstr>Eucharistic Adoration</vt:lpstr>
      <vt:lpstr>Confession</vt:lpstr>
      <vt:lpstr>PowerPoint Presentation</vt:lpstr>
      <vt:lpstr>Devotional Prayer</vt:lpstr>
      <vt:lpstr>The Rosary</vt:lpstr>
      <vt:lpstr>Suggestions about the Rosary</vt:lpstr>
      <vt:lpstr>The Stations of the Cross</vt:lpstr>
      <vt:lpstr>St. Bridget Prayers</vt:lpstr>
      <vt:lpstr>Prayer for the Holy Souls</vt:lpstr>
      <vt:lpstr>PowerPoint Presentation</vt:lpstr>
      <vt:lpstr>Attitudes for Living out Conversion</vt:lpstr>
      <vt:lpstr>Attitudes for Living out Conversion</vt:lpstr>
      <vt:lpstr>Fasting</vt:lpstr>
      <vt:lpstr>Fasting</vt:lpstr>
      <vt:lpstr>Review</vt:lpstr>
      <vt:lpstr>PowerPoint Presentation</vt:lpstr>
      <vt:lpstr>Suggested Works for learning to pray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 POR EL AMOR DE DIOS EN TODO EL MUNDO</dc:title>
  <dc:subject/>
  <dc:creator>Carlos</dc:creator>
  <cp:keywords/>
  <dc:description/>
  <cp:lastModifiedBy>Corey Campeaux</cp:lastModifiedBy>
  <cp:revision>226</cp:revision>
  <cp:lastPrinted>2013-10-08T00:29:26Z</cp:lastPrinted>
  <dcterms:created xsi:type="dcterms:W3CDTF">2011-07-15T14:42:05Z</dcterms:created>
  <dcterms:modified xsi:type="dcterms:W3CDTF">2013-10-09T19:14:56Z</dcterms:modified>
  <cp:category/>
</cp:coreProperties>
</file>